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79" r:id="rId2"/>
    <p:sldId id="257" r:id="rId3"/>
    <p:sldId id="258" r:id="rId4"/>
    <p:sldId id="275" r:id="rId5"/>
    <p:sldId id="29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D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4" autoAdjust="0"/>
    <p:restoredTop sz="86443" autoAdjust="0"/>
  </p:normalViewPr>
  <p:slideViewPr>
    <p:cSldViewPr>
      <p:cViewPr varScale="1">
        <p:scale>
          <a:sx n="60" d="100"/>
          <a:sy n="60" d="100"/>
        </p:scale>
        <p:origin x="151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1.jpg"/><Relationship Id="rId1" Type="http://schemas.openxmlformats.org/officeDocument/2006/relationships/image" Target="../media/image18.jpg"/><Relationship Id="rId4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1.jpg"/><Relationship Id="rId1" Type="http://schemas.openxmlformats.org/officeDocument/2006/relationships/image" Target="../media/image18.jp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2016E5-4808-49B9-9B98-672550361242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AC1615-3D30-4C67-9785-C19ED6F59947}">
      <dgm:prSet phldrT="[Text]"/>
      <dgm:spPr/>
      <dgm:t>
        <a:bodyPr/>
        <a:lstStyle/>
        <a:p>
          <a:r>
            <a:rPr lang="fa-IR" dirty="0">
              <a:solidFill>
                <a:schemeClr val="bg1"/>
              </a:solidFill>
              <a:cs typeface="B Titr" panose="00000700000000000000" pitchFamily="2" charset="-78"/>
            </a:rPr>
            <a:t>مدیریت فایل ها</a:t>
          </a:r>
          <a:endParaRPr lang="en-US" dirty="0"/>
        </a:p>
      </dgm:t>
    </dgm:pt>
    <dgm:pt modelId="{96633BAA-9257-4FDF-821B-0386135AB4AC}" type="parTrans" cxnId="{0257F239-C8DD-45F4-BA63-B836AD60C845}">
      <dgm:prSet/>
      <dgm:spPr/>
      <dgm:t>
        <a:bodyPr/>
        <a:lstStyle/>
        <a:p>
          <a:endParaRPr lang="en-US"/>
        </a:p>
      </dgm:t>
    </dgm:pt>
    <dgm:pt modelId="{8BEB04C7-3D16-4573-95C6-822CCF8AB042}" type="sibTrans" cxnId="{0257F239-C8DD-45F4-BA63-B836AD60C845}">
      <dgm:prSet/>
      <dgm:spPr/>
      <dgm:t>
        <a:bodyPr/>
        <a:lstStyle/>
        <a:p>
          <a:endParaRPr lang="en-US"/>
        </a:p>
      </dgm:t>
    </dgm:pt>
    <dgm:pt modelId="{FA44E9F6-32C3-47F3-8CB0-E08B545A2CD5}">
      <dgm:prSet phldrT="[Text]"/>
      <dgm:spPr/>
      <dgm:t>
        <a:bodyPr/>
        <a:lstStyle/>
        <a:p>
          <a:r>
            <a:rPr lang="fa-IR" dirty="0">
              <a:solidFill>
                <a:schemeClr val="bg1"/>
              </a:solidFill>
              <a:cs typeface="B Titr" panose="00000700000000000000" pitchFamily="2" charset="-78"/>
            </a:rPr>
            <a:t>آشنایی با محیط ویندوز</a:t>
          </a:r>
          <a:endParaRPr lang="en-US" dirty="0"/>
        </a:p>
      </dgm:t>
    </dgm:pt>
    <dgm:pt modelId="{1A0102DC-36B4-48D6-BE68-69EF71C83F2D}" type="parTrans" cxnId="{3C995954-8683-43DE-8F75-EB5DCDCA2727}">
      <dgm:prSet/>
      <dgm:spPr/>
      <dgm:t>
        <a:bodyPr/>
        <a:lstStyle/>
        <a:p>
          <a:endParaRPr lang="en-US"/>
        </a:p>
      </dgm:t>
    </dgm:pt>
    <dgm:pt modelId="{C8AB68F3-5B2E-494A-A716-D8A9B7DB4A1F}" type="sibTrans" cxnId="{3C995954-8683-43DE-8F75-EB5DCDCA2727}">
      <dgm:prSet/>
      <dgm:spPr/>
      <dgm:t>
        <a:bodyPr/>
        <a:lstStyle/>
        <a:p>
          <a:endParaRPr lang="en-US"/>
        </a:p>
      </dgm:t>
    </dgm:pt>
    <dgm:pt modelId="{2E6D01F4-BC4D-434F-8F24-35FD8C0ACFC5}">
      <dgm:prSet phldrT="[Text]"/>
      <dgm:spPr/>
      <dgm:t>
        <a:bodyPr/>
        <a:lstStyle/>
        <a:p>
          <a:r>
            <a:rPr lang="fa-IR" dirty="0">
              <a:solidFill>
                <a:schemeClr val="bg1"/>
              </a:solidFill>
              <a:cs typeface="B Titr" panose="00000700000000000000" pitchFamily="2" charset="-78"/>
            </a:rPr>
            <a:t>میانبرها</a:t>
          </a:r>
          <a:endParaRPr lang="en-US" dirty="0"/>
        </a:p>
      </dgm:t>
    </dgm:pt>
    <dgm:pt modelId="{F51A3E57-20EA-490E-A8B8-00AAA5763338}" type="parTrans" cxnId="{DEF63B67-CF04-4897-995C-BA842C516306}">
      <dgm:prSet/>
      <dgm:spPr/>
      <dgm:t>
        <a:bodyPr/>
        <a:lstStyle/>
        <a:p>
          <a:endParaRPr lang="en-US"/>
        </a:p>
      </dgm:t>
    </dgm:pt>
    <dgm:pt modelId="{9CD2992B-2541-4A6F-84DF-B8A8E1A9ECB0}" type="sibTrans" cxnId="{DEF63B67-CF04-4897-995C-BA842C516306}">
      <dgm:prSet/>
      <dgm:spPr/>
      <dgm:t>
        <a:bodyPr/>
        <a:lstStyle/>
        <a:p>
          <a:endParaRPr lang="en-US"/>
        </a:p>
      </dgm:t>
    </dgm:pt>
    <dgm:pt modelId="{D1C42E85-7ABA-4C79-89AB-696A989AFC56}">
      <dgm:prSet phldrT="[Text]"/>
      <dgm:spPr/>
      <dgm:t>
        <a:bodyPr/>
        <a:lstStyle/>
        <a:p>
          <a:r>
            <a:rPr lang="fa-IR" dirty="0">
              <a:solidFill>
                <a:schemeClr val="bg1"/>
              </a:solidFill>
              <a:cs typeface="B Titr" panose="00000700000000000000" pitchFamily="2" charset="-78"/>
            </a:rPr>
            <a:t>تنظیمات سیستم</a:t>
          </a:r>
          <a:endParaRPr lang="en-US" dirty="0"/>
        </a:p>
      </dgm:t>
    </dgm:pt>
    <dgm:pt modelId="{3173B842-5D80-421E-94EF-FF169EA15136}" type="parTrans" cxnId="{18018AB1-390C-456A-836F-6EEBF6AD61AE}">
      <dgm:prSet/>
      <dgm:spPr/>
      <dgm:t>
        <a:bodyPr/>
        <a:lstStyle/>
        <a:p>
          <a:endParaRPr lang="en-US"/>
        </a:p>
      </dgm:t>
    </dgm:pt>
    <dgm:pt modelId="{7E7AB760-A797-4633-8D45-4DABDEF4CBAF}" type="sibTrans" cxnId="{18018AB1-390C-456A-836F-6EEBF6AD61AE}">
      <dgm:prSet/>
      <dgm:spPr/>
      <dgm:t>
        <a:bodyPr/>
        <a:lstStyle/>
        <a:p>
          <a:endParaRPr lang="en-US"/>
        </a:p>
      </dgm:t>
    </dgm:pt>
    <dgm:pt modelId="{0EBC57CC-5916-4E70-A092-3D3A0F0940CD}" type="pres">
      <dgm:prSet presAssocID="{B32016E5-4808-49B9-9B98-672550361242}" presName="Name0" presStyleCnt="0">
        <dgm:presLayoutVars>
          <dgm:dir/>
          <dgm:resizeHandles val="exact"/>
        </dgm:presLayoutVars>
      </dgm:prSet>
      <dgm:spPr/>
    </dgm:pt>
    <dgm:pt modelId="{0CDEA3E8-BEEE-45BA-9DC2-75D1CF889920}" type="pres">
      <dgm:prSet presAssocID="{20AC1615-3D30-4C67-9785-C19ED6F59947}" presName="compNode" presStyleCnt="0"/>
      <dgm:spPr/>
    </dgm:pt>
    <dgm:pt modelId="{2E9471DA-2610-4981-A39D-A8FF00AB1B0E}" type="pres">
      <dgm:prSet presAssocID="{20AC1615-3D30-4C67-9785-C19ED6F59947}" presName="pictRect" presStyleLbl="node1" presStyleIdx="0" presStyleCnt="4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CE9153B8-A3EB-42FE-80CB-622449CD590E}" type="pres">
      <dgm:prSet presAssocID="{20AC1615-3D30-4C67-9785-C19ED6F59947}" presName="textRect" presStyleLbl="revTx" presStyleIdx="0" presStyleCnt="4">
        <dgm:presLayoutVars>
          <dgm:bulletEnabled val="1"/>
        </dgm:presLayoutVars>
      </dgm:prSet>
      <dgm:spPr/>
    </dgm:pt>
    <dgm:pt modelId="{AB5E3BF4-1E16-40E7-A154-519C146ED3D9}" type="pres">
      <dgm:prSet presAssocID="{8BEB04C7-3D16-4573-95C6-822CCF8AB042}" presName="sibTrans" presStyleLbl="sibTrans2D1" presStyleIdx="0" presStyleCnt="0"/>
      <dgm:spPr/>
    </dgm:pt>
    <dgm:pt modelId="{59E0A9A7-F7FE-4E65-90BB-359C31AF3C8E}" type="pres">
      <dgm:prSet presAssocID="{FA44E9F6-32C3-47F3-8CB0-E08B545A2CD5}" presName="compNode" presStyleCnt="0"/>
      <dgm:spPr/>
    </dgm:pt>
    <dgm:pt modelId="{5A572EC3-C531-49D2-88A9-A4B44D6284A2}" type="pres">
      <dgm:prSet presAssocID="{FA44E9F6-32C3-47F3-8CB0-E08B545A2CD5}" presName="pictRect" presStyleLbl="node1" presStyleIdx="1" presStyleCnt="4" custLinFactX="9908" custLinFactNeighborX="100000" custLinFactNeighborY="-116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6887542D-169C-4640-B5E6-663B7DC008B3}" type="pres">
      <dgm:prSet presAssocID="{FA44E9F6-32C3-47F3-8CB0-E08B545A2CD5}" presName="textRect" presStyleLbl="revTx" presStyleIdx="1" presStyleCnt="4" custLinFactX="9908" custLinFactNeighborX="100000" custLinFactNeighborY="-14359">
        <dgm:presLayoutVars>
          <dgm:bulletEnabled val="1"/>
        </dgm:presLayoutVars>
      </dgm:prSet>
      <dgm:spPr/>
    </dgm:pt>
    <dgm:pt modelId="{33F85226-AAF4-4DBF-9E35-A26357A58159}" type="pres">
      <dgm:prSet presAssocID="{C8AB68F3-5B2E-494A-A716-D8A9B7DB4A1F}" presName="sibTrans" presStyleLbl="sibTrans2D1" presStyleIdx="0" presStyleCnt="0"/>
      <dgm:spPr/>
    </dgm:pt>
    <dgm:pt modelId="{7D0F2EB8-D925-40E4-BDFB-AED908C3211E}" type="pres">
      <dgm:prSet presAssocID="{2E6D01F4-BC4D-434F-8F24-35FD8C0ACFC5}" presName="compNode" presStyleCnt="0"/>
      <dgm:spPr/>
    </dgm:pt>
    <dgm:pt modelId="{A23DB9C7-0B18-4A4E-A55A-1499669B32DF}" type="pres">
      <dgm:prSet presAssocID="{2E6D01F4-BC4D-434F-8F24-35FD8C0ACFC5}" presName="pictRect" presStyleLbl="node1" presStyleIdx="2" presStyleCnt="4" custLinFactX="-100000" custLinFactY="52046" custLinFactNeighborX="-117263" custLinFactNeighborY="100000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3F20AEB5-3E96-41CD-B5A0-2603242F3F65}" type="pres">
      <dgm:prSet presAssocID="{2E6D01F4-BC4D-434F-8F24-35FD8C0ACFC5}" presName="textRect" presStyleLbl="revTx" presStyleIdx="2" presStyleCnt="4" custLinFactX="-100000" custLinFactY="110007" custLinFactNeighborX="-107192" custLinFactNeighborY="200000">
        <dgm:presLayoutVars>
          <dgm:bulletEnabled val="1"/>
        </dgm:presLayoutVars>
      </dgm:prSet>
      <dgm:spPr/>
    </dgm:pt>
    <dgm:pt modelId="{F01F0247-D017-4AEE-9C64-FD19B6EA327D}" type="pres">
      <dgm:prSet presAssocID="{9CD2992B-2541-4A6F-84DF-B8A8E1A9ECB0}" presName="sibTrans" presStyleLbl="sibTrans2D1" presStyleIdx="0" presStyleCnt="0"/>
      <dgm:spPr/>
    </dgm:pt>
    <dgm:pt modelId="{DBEDB40C-9BA0-4671-B39A-0BD28A037947}" type="pres">
      <dgm:prSet presAssocID="{D1C42E85-7ABA-4C79-89AB-696A989AFC56}" presName="compNode" presStyleCnt="0"/>
      <dgm:spPr/>
    </dgm:pt>
    <dgm:pt modelId="{FB7D8389-B762-4AF1-B60F-B6076CACE19B}" type="pres">
      <dgm:prSet presAssocID="{D1C42E85-7ABA-4C79-89AB-696A989AFC56}" presName="pictRect" presStyleLbl="node1" presStyleIdx="3" presStyleCnt="4" custLinFactX="13652" custLinFactNeighborX="100000" custLinFactNeighborY="-21748"/>
      <dgm:spPr>
        <a:blipFill>
          <a:blip xmlns:r="http://schemas.openxmlformats.org/officeDocument/2006/relationships" r:embed="rId4"/>
          <a:stretch>
            <a:fillRect/>
          </a:stretch>
        </a:blipFill>
      </dgm:spPr>
    </dgm:pt>
    <dgm:pt modelId="{8270153D-8E14-4B75-B8BE-16B8E84217DB}" type="pres">
      <dgm:prSet presAssocID="{D1C42E85-7ABA-4C79-89AB-696A989AFC56}" presName="textRect" presStyleLbl="revTx" presStyleIdx="3" presStyleCnt="4" custLinFactX="19506" custLinFactNeighborX="100000" custLinFactNeighborY="-24702">
        <dgm:presLayoutVars>
          <dgm:bulletEnabled val="1"/>
        </dgm:presLayoutVars>
      </dgm:prSet>
      <dgm:spPr/>
    </dgm:pt>
  </dgm:ptLst>
  <dgm:cxnLst>
    <dgm:cxn modelId="{96A64917-ECD9-4E90-A0F5-25698AC8C6F4}" type="presOf" srcId="{8BEB04C7-3D16-4573-95C6-822CCF8AB042}" destId="{AB5E3BF4-1E16-40E7-A154-519C146ED3D9}" srcOrd="0" destOrd="0" presId="urn:microsoft.com/office/officeart/2005/8/layout/pList1"/>
    <dgm:cxn modelId="{695B822F-FA00-45F2-B8E8-5D46C8D900A0}" type="presOf" srcId="{9CD2992B-2541-4A6F-84DF-B8A8E1A9ECB0}" destId="{F01F0247-D017-4AEE-9C64-FD19B6EA327D}" srcOrd="0" destOrd="0" presId="urn:microsoft.com/office/officeart/2005/8/layout/pList1"/>
    <dgm:cxn modelId="{CC704738-694A-496A-8BA1-AF412C9AD44C}" type="presOf" srcId="{B32016E5-4808-49B9-9B98-672550361242}" destId="{0EBC57CC-5916-4E70-A092-3D3A0F0940CD}" srcOrd="0" destOrd="0" presId="urn:microsoft.com/office/officeart/2005/8/layout/pList1"/>
    <dgm:cxn modelId="{0257F239-C8DD-45F4-BA63-B836AD60C845}" srcId="{B32016E5-4808-49B9-9B98-672550361242}" destId="{20AC1615-3D30-4C67-9785-C19ED6F59947}" srcOrd="0" destOrd="0" parTransId="{96633BAA-9257-4FDF-821B-0386135AB4AC}" sibTransId="{8BEB04C7-3D16-4573-95C6-822CCF8AB042}"/>
    <dgm:cxn modelId="{DEF63B67-CF04-4897-995C-BA842C516306}" srcId="{B32016E5-4808-49B9-9B98-672550361242}" destId="{2E6D01F4-BC4D-434F-8F24-35FD8C0ACFC5}" srcOrd="2" destOrd="0" parTransId="{F51A3E57-20EA-490E-A8B8-00AAA5763338}" sibTransId="{9CD2992B-2541-4A6F-84DF-B8A8E1A9ECB0}"/>
    <dgm:cxn modelId="{1F27FF68-B6AD-49EE-83D1-B3938D16F20C}" type="presOf" srcId="{2E6D01F4-BC4D-434F-8F24-35FD8C0ACFC5}" destId="{3F20AEB5-3E96-41CD-B5A0-2603242F3F65}" srcOrd="0" destOrd="0" presId="urn:microsoft.com/office/officeart/2005/8/layout/pList1"/>
    <dgm:cxn modelId="{3C995954-8683-43DE-8F75-EB5DCDCA2727}" srcId="{B32016E5-4808-49B9-9B98-672550361242}" destId="{FA44E9F6-32C3-47F3-8CB0-E08B545A2CD5}" srcOrd="1" destOrd="0" parTransId="{1A0102DC-36B4-48D6-BE68-69EF71C83F2D}" sibTransId="{C8AB68F3-5B2E-494A-A716-D8A9B7DB4A1F}"/>
    <dgm:cxn modelId="{054A9C9F-9EAE-4053-94CB-855C0CF79A9A}" type="presOf" srcId="{FA44E9F6-32C3-47F3-8CB0-E08B545A2CD5}" destId="{6887542D-169C-4640-B5E6-663B7DC008B3}" srcOrd="0" destOrd="0" presId="urn:microsoft.com/office/officeart/2005/8/layout/pList1"/>
    <dgm:cxn modelId="{18018AB1-390C-456A-836F-6EEBF6AD61AE}" srcId="{B32016E5-4808-49B9-9B98-672550361242}" destId="{D1C42E85-7ABA-4C79-89AB-696A989AFC56}" srcOrd="3" destOrd="0" parTransId="{3173B842-5D80-421E-94EF-FF169EA15136}" sibTransId="{7E7AB760-A797-4633-8D45-4DABDEF4CBAF}"/>
    <dgm:cxn modelId="{85DA6EE0-D11E-40BC-A061-69C7FA41584F}" type="presOf" srcId="{C8AB68F3-5B2E-494A-A716-D8A9B7DB4A1F}" destId="{33F85226-AAF4-4DBF-9E35-A26357A58159}" srcOrd="0" destOrd="0" presId="urn:microsoft.com/office/officeart/2005/8/layout/pList1"/>
    <dgm:cxn modelId="{2184E7E4-87C9-411A-B99F-D1E64B916C10}" type="presOf" srcId="{20AC1615-3D30-4C67-9785-C19ED6F59947}" destId="{CE9153B8-A3EB-42FE-80CB-622449CD590E}" srcOrd="0" destOrd="0" presId="urn:microsoft.com/office/officeart/2005/8/layout/pList1"/>
    <dgm:cxn modelId="{517313FF-80ED-454C-877C-071BAC9FCD5F}" type="presOf" srcId="{D1C42E85-7ABA-4C79-89AB-696A989AFC56}" destId="{8270153D-8E14-4B75-B8BE-16B8E84217DB}" srcOrd="0" destOrd="0" presId="urn:microsoft.com/office/officeart/2005/8/layout/pList1"/>
    <dgm:cxn modelId="{0C5E8044-AD4E-4820-A208-6A8C89C5AFCA}" type="presParOf" srcId="{0EBC57CC-5916-4E70-A092-3D3A0F0940CD}" destId="{0CDEA3E8-BEEE-45BA-9DC2-75D1CF889920}" srcOrd="0" destOrd="0" presId="urn:microsoft.com/office/officeart/2005/8/layout/pList1"/>
    <dgm:cxn modelId="{58346C8F-83A5-430E-9A3F-AB90D64E336F}" type="presParOf" srcId="{0CDEA3E8-BEEE-45BA-9DC2-75D1CF889920}" destId="{2E9471DA-2610-4981-A39D-A8FF00AB1B0E}" srcOrd="0" destOrd="0" presId="urn:microsoft.com/office/officeart/2005/8/layout/pList1"/>
    <dgm:cxn modelId="{4031EFA6-9269-4721-9417-AE2AFAA94837}" type="presParOf" srcId="{0CDEA3E8-BEEE-45BA-9DC2-75D1CF889920}" destId="{CE9153B8-A3EB-42FE-80CB-622449CD590E}" srcOrd="1" destOrd="0" presId="urn:microsoft.com/office/officeart/2005/8/layout/pList1"/>
    <dgm:cxn modelId="{64A4BD48-4FFE-4A45-9D58-7F756BDEAA01}" type="presParOf" srcId="{0EBC57CC-5916-4E70-A092-3D3A0F0940CD}" destId="{AB5E3BF4-1E16-40E7-A154-519C146ED3D9}" srcOrd="1" destOrd="0" presId="urn:microsoft.com/office/officeart/2005/8/layout/pList1"/>
    <dgm:cxn modelId="{3A546262-9DEA-4B36-A63A-7FF957775EE2}" type="presParOf" srcId="{0EBC57CC-5916-4E70-A092-3D3A0F0940CD}" destId="{59E0A9A7-F7FE-4E65-90BB-359C31AF3C8E}" srcOrd="2" destOrd="0" presId="urn:microsoft.com/office/officeart/2005/8/layout/pList1"/>
    <dgm:cxn modelId="{BB5C66E3-A69C-4482-8A23-5550E1A5D51B}" type="presParOf" srcId="{59E0A9A7-F7FE-4E65-90BB-359C31AF3C8E}" destId="{5A572EC3-C531-49D2-88A9-A4B44D6284A2}" srcOrd="0" destOrd="0" presId="urn:microsoft.com/office/officeart/2005/8/layout/pList1"/>
    <dgm:cxn modelId="{745E6BBA-4E2F-451C-8F5E-E8B77751D425}" type="presParOf" srcId="{59E0A9A7-F7FE-4E65-90BB-359C31AF3C8E}" destId="{6887542D-169C-4640-B5E6-663B7DC008B3}" srcOrd="1" destOrd="0" presId="urn:microsoft.com/office/officeart/2005/8/layout/pList1"/>
    <dgm:cxn modelId="{DFABCB99-D25A-40F3-A88C-34E4E50156F1}" type="presParOf" srcId="{0EBC57CC-5916-4E70-A092-3D3A0F0940CD}" destId="{33F85226-AAF4-4DBF-9E35-A26357A58159}" srcOrd="3" destOrd="0" presId="urn:microsoft.com/office/officeart/2005/8/layout/pList1"/>
    <dgm:cxn modelId="{C3F215F4-DB21-4879-84AC-43F7E1811C58}" type="presParOf" srcId="{0EBC57CC-5916-4E70-A092-3D3A0F0940CD}" destId="{7D0F2EB8-D925-40E4-BDFB-AED908C3211E}" srcOrd="4" destOrd="0" presId="urn:microsoft.com/office/officeart/2005/8/layout/pList1"/>
    <dgm:cxn modelId="{B3C96E97-B286-4A1E-996B-71A8DCF3D2B8}" type="presParOf" srcId="{7D0F2EB8-D925-40E4-BDFB-AED908C3211E}" destId="{A23DB9C7-0B18-4A4E-A55A-1499669B32DF}" srcOrd="0" destOrd="0" presId="urn:microsoft.com/office/officeart/2005/8/layout/pList1"/>
    <dgm:cxn modelId="{13B1FB07-9B2A-4C64-A923-CA8D149C6BE9}" type="presParOf" srcId="{7D0F2EB8-D925-40E4-BDFB-AED908C3211E}" destId="{3F20AEB5-3E96-41CD-B5A0-2603242F3F65}" srcOrd="1" destOrd="0" presId="urn:microsoft.com/office/officeart/2005/8/layout/pList1"/>
    <dgm:cxn modelId="{EBFBBE9A-A6EB-4579-B749-5A9EA8AAF25B}" type="presParOf" srcId="{0EBC57CC-5916-4E70-A092-3D3A0F0940CD}" destId="{F01F0247-D017-4AEE-9C64-FD19B6EA327D}" srcOrd="5" destOrd="0" presId="urn:microsoft.com/office/officeart/2005/8/layout/pList1"/>
    <dgm:cxn modelId="{580DE862-9496-4A09-B77C-B7069A476D50}" type="presParOf" srcId="{0EBC57CC-5916-4E70-A092-3D3A0F0940CD}" destId="{DBEDB40C-9BA0-4671-B39A-0BD28A037947}" srcOrd="6" destOrd="0" presId="urn:microsoft.com/office/officeart/2005/8/layout/pList1"/>
    <dgm:cxn modelId="{0A8F5859-0BDA-444B-BA1B-ECCBA071B3B3}" type="presParOf" srcId="{DBEDB40C-9BA0-4671-B39A-0BD28A037947}" destId="{FB7D8389-B762-4AF1-B60F-B6076CACE19B}" srcOrd="0" destOrd="0" presId="urn:microsoft.com/office/officeart/2005/8/layout/pList1"/>
    <dgm:cxn modelId="{C9552074-EFC8-430D-86DC-53B88BF1986E}" type="presParOf" srcId="{DBEDB40C-9BA0-4671-B39A-0BD28A037947}" destId="{8270153D-8E14-4B75-B8BE-16B8E84217DB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9471DA-2610-4981-A39D-A8FF00AB1B0E}">
      <dsp:nvSpPr>
        <dsp:cNvPr id="0" name=""/>
        <dsp:cNvSpPr/>
      </dsp:nvSpPr>
      <dsp:spPr>
        <a:xfrm>
          <a:off x="401332" y="1623"/>
          <a:ext cx="2035113" cy="1402193"/>
        </a:xfrm>
        <a:prstGeom prst="roundRect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9153B8-A3EB-42FE-80CB-622449CD590E}">
      <dsp:nvSpPr>
        <dsp:cNvPr id="0" name=""/>
        <dsp:cNvSpPr/>
      </dsp:nvSpPr>
      <dsp:spPr>
        <a:xfrm>
          <a:off x="401332" y="1403817"/>
          <a:ext cx="2035113" cy="755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>
              <a:solidFill>
                <a:schemeClr val="bg1"/>
              </a:solidFill>
              <a:cs typeface="B Titr" panose="00000700000000000000" pitchFamily="2" charset="-78"/>
            </a:rPr>
            <a:t>مدیریت فایل ها</a:t>
          </a:r>
          <a:endParaRPr lang="en-US" sz="1700" kern="1200" dirty="0"/>
        </a:p>
      </dsp:txBody>
      <dsp:txXfrm>
        <a:off x="401332" y="1403817"/>
        <a:ext cx="2035113" cy="755027"/>
      </dsp:txXfrm>
    </dsp:sp>
    <dsp:sp modelId="{5A572EC3-C531-49D2-88A9-A4B44D6284A2}">
      <dsp:nvSpPr>
        <dsp:cNvPr id="0" name=""/>
        <dsp:cNvSpPr/>
      </dsp:nvSpPr>
      <dsp:spPr>
        <a:xfrm>
          <a:off x="4876795" y="0"/>
          <a:ext cx="2035113" cy="1402193"/>
        </a:xfrm>
        <a:prstGeom prst="roundRect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87542D-169C-4640-B5E6-663B7DC008B3}">
      <dsp:nvSpPr>
        <dsp:cNvPr id="0" name=""/>
        <dsp:cNvSpPr/>
      </dsp:nvSpPr>
      <dsp:spPr>
        <a:xfrm>
          <a:off x="4876795" y="1295402"/>
          <a:ext cx="2035113" cy="755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>
              <a:solidFill>
                <a:schemeClr val="bg1"/>
              </a:solidFill>
              <a:cs typeface="B Titr" panose="00000700000000000000" pitchFamily="2" charset="-78"/>
            </a:rPr>
            <a:t>آشنایی با محیط ویندوز</a:t>
          </a:r>
          <a:endParaRPr lang="en-US" sz="1700" kern="1200" dirty="0"/>
        </a:p>
      </dsp:txBody>
      <dsp:txXfrm>
        <a:off x="4876795" y="1295402"/>
        <a:ext cx="2035113" cy="755027"/>
      </dsp:txXfrm>
    </dsp:sp>
    <dsp:sp modelId="{A23DB9C7-0B18-4A4E-A55A-1499669B32DF}">
      <dsp:nvSpPr>
        <dsp:cNvPr id="0" name=""/>
        <dsp:cNvSpPr/>
      </dsp:nvSpPr>
      <dsp:spPr>
        <a:xfrm>
          <a:off x="457204" y="2133602"/>
          <a:ext cx="2035113" cy="1402193"/>
        </a:xfrm>
        <a:prstGeom prst="roundRect">
          <a:avLst/>
        </a:prstGeom>
        <a:blipFill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20AEB5-3E96-41CD-B5A0-2603242F3F65}">
      <dsp:nvSpPr>
        <dsp:cNvPr id="0" name=""/>
        <dsp:cNvSpPr/>
      </dsp:nvSpPr>
      <dsp:spPr>
        <a:xfrm>
          <a:off x="662161" y="3744454"/>
          <a:ext cx="2035113" cy="755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>
              <a:solidFill>
                <a:schemeClr val="bg1"/>
              </a:solidFill>
              <a:cs typeface="B Titr" panose="00000700000000000000" pitchFamily="2" charset="-78"/>
            </a:rPr>
            <a:t>میانبرها</a:t>
          </a:r>
          <a:endParaRPr lang="en-US" sz="1700" kern="1200" dirty="0"/>
        </a:p>
      </dsp:txBody>
      <dsp:txXfrm>
        <a:off x="662161" y="3744454"/>
        <a:ext cx="2035113" cy="755027"/>
      </dsp:txXfrm>
    </dsp:sp>
    <dsp:sp modelId="{FB7D8389-B762-4AF1-B60F-B6076CACE19B}">
      <dsp:nvSpPr>
        <dsp:cNvPr id="0" name=""/>
        <dsp:cNvSpPr/>
      </dsp:nvSpPr>
      <dsp:spPr>
        <a:xfrm>
          <a:off x="4952990" y="2057406"/>
          <a:ext cx="2035113" cy="1402193"/>
        </a:xfrm>
        <a:prstGeom prst="roundRect">
          <a:avLst/>
        </a:prstGeom>
        <a:blipFill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0153D-8E14-4B75-B8BE-16B8E84217DB}">
      <dsp:nvSpPr>
        <dsp:cNvPr id="0" name=""/>
        <dsp:cNvSpPr/>
      </dsp:nvSpPr>
      <dsp:spPr>
        <a:xfrm>
          <a:off x="5072126" y="3578042"/>
          <a:ext cx="2035113" cy="755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>
              <a:solidFill>
                <a:schemeClr val="bg1"/>
              </a:solidFill>
              <a:cs typeface="B Titr" panose="00000700000000000000" pitchFamily="2" charset="-78"/>
            </a:rPr>
            <a:t>تنظیمات سیستم</a:t>
          </a:r>
          <a:endParaRPr lang="en-US" sz="1700" kern="1200" dirty="0"/>
        </a:p>
      </dsp:txBody>
      <dsp:txXfrm>
        <a:off x="5072126" y="3578042"/>
        <a:ext cx="2035113" cy="755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3C363-0F5F-46FE-955A-953A1E93CFBF}" type="datetimeFigureOut">
              <a:rPr lang="en-US" smtClean="0"/>
              <a:t>8/4/2026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21170-9BD9-4960-9E11-18A25461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70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21170-9BD9-4960-9E11-18A25461F4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13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21170-9BD9-4960-9E11-18A25461F4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46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D21170-9BD9-4960-9E11-18A25461F4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9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8980D-5D44-4609-B776-D52184AC33B4}" type="datetime1">
              <a:rPr lang="en-US" smtClean="0"/>
              <a:t>8/4/2026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3592-9603-46EC-962A-7F51AD649D3F}" type="datetime1">
              <a:rPr lang="en-US" smtClean="0"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804F4-450D-4737-BBE5-BA244BEB018C}" type="datetime1">
              <a:rPr lang="en-US" smtClean="0"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5C77-6C7A-4A98-983C-C5F7399E2136}" type="datetime1">
              <a:rPr lang="en-US" smtClean="0"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941203" cy="301752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4FF32-0E61-4D2A-9BFB-C065900C1B59}" type="datetime1">
              <a:rPr lang="en-US" smtClean="0"/>
              <a:t>8/4/2026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D14CB-4C7E-426E-980D-7B51E938A629}" type="datetime1">
              <a:rPr lang="en-US" smtClean="0"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54FE9-4936-4A6D-988B-E5ACD68A7543}" type="datetime1">
              <a:rPr lang="en-US" smtClean="0"/>
              <a:t>8/4/2026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0D441-47C9-4E70-BCD2-692C1548D9B4}" type="datetime1">
              <a:rPr lang="en-US" smtClean="0"/>
              <a:t>8/4/2026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010D8-E334-435C-9398-04B21E56579C}" type="datetime1">
              <a:rPr lang="en-US" smtClean="0"/>
              <a:t>8/4/2026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3C7C-3964-45B3-9F6A-3BCB4B5816DE}" type="datetime1">
              <a:rPr lang="en-US" smtClean="0"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124B-B3C7-461E-B48E-E23FF276EC3B}" type="datetime1">
              <a:rPr lang="en-US" smtClean="0"/>
              <a:t>8/4/2026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1C0B6D61-FA0F-493F-AADA-5E5B0B006657}" type="datetime1">
              <a:rPr lang="en-US" smtClean="0"/>
              <a:t>8/4/2026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ebp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3074" name="Picture 2" descr="D:\آموزشی ارشد\ترم تابستان\پایان نامه\picture\besmellah_18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0"/>
            <a:ext cx="4423171" cy="353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80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70709" y="4038600"/>
            <a:ext cx="7315200" cy="25877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1"/>
            <a:endParaRPr lang="en-US" sz="6000" dirty="0"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304800"/>
            <a:ext cx="7315200" cy="4038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1"/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دانشگاه پدافند هوایی خاتم­الانبیاء </a:t>
            </a:r>
            <a:r>
              <a:rPr lang="fa-IR" sz="2800" b="1" baseline="30000" dirty="0">
                <a:solidFill>
                  <a:schemeClr val="bg1"/>
                </a:solidFill>
                <a:cs typeface="B Titr" panose="00000700000000000000" pitchFamily="2" charset="-78"/>
              </a:rPr>
              <a:t>(ص)</a:t>
            </a:r>
            <a:endParaRPr lang="fa-IR" sz="2800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ctr" rtl="1"/>
            <a:endParaRPr lang="en-US" sz="24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 rtl="1">
              <a:spcBef>
                <a:spcPts val="1200"/>
              </a:spcBef>
            </a:pP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درس رایانه</a:t>
            </a:r>
          </a:p>
          <a:p>
            <a:pPr algn="ctr" rtl="1"/>
            <a:endParaRPr lang="fa-IR" sz="1400" dirty="0">
              <a:cs typeface="B Titr" panose="00000700000000000000" pitchFamily="2" charset="-78"/>
            </a:endParaRPr>
          </a:p>
          <a:p>
            <a:pPr algn="ctr" rtl="1"/>
            <a:endParaRPr lang="fa-IR" sz="1400" dirty="0">
              <a:cs typeface="B Titr" panose="00000700000000000000" pitchFamily="2" charset="-78"/>
            </a:endParaRPr>
          </a:p>
          <a:p>
            <a:pPr algn="ctr" rtl="1"/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مدرس : محمدپور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51460"/>
            <a:ext cx="1219200" cy="128016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5800" y="4194048"/>
            <a:ext cx="7315200" cy="1597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1"/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869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7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315200" cy="762000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cs typeface="B Titr" panose="00000700000000000000" pitchFamily="2" charset="-78"/>
              </a:rPr>
              <a:t>فهرست مطالب</a:t>
            </a:r>
            <a:endParaRPr lang="en-US" sz="32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320" y="1524000"/>
            <a:ext cx="7347083" cy="5086901"/>
          </a:xfrm>
        </p:spPr>
        <p:txBody>
          <a:bodyPr>
            <a:noAutofit/>
          </a:bodyPr>
          <a:lstStyle/>
          <a:p>
            <a:pPr algn="r" rtl="1"/>
            <a:r>
              <a:rPr lang="fa-IR" sz="4000" b="1" dirty="0">
                <a:solidFill>
                  <a:schemeClr val="bg1"/>
                </a:solidFill>
                <a:cs typeface="B Titr" panose="00000700000000000000" pitchFamily="2" charset="-78"/>
              </a:rPr>
              <a:t>ویندوز</a:t>
            </a:r>
            <a:endParaRPr lang="fa-IR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b="1" dirty="0"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r>
              <a:rPr lang="fa-IR" sz="4000" dirty="0">
                <a:solidFill>
                  <a:schemeClr val="bg1"/>
                </a:solidFill>
                <a:cs typeface="B Titr" panose="00000700000000000000" pitchFamily="2" charset="-78"/>
              </a:rPr>
              <a:t>ورد</a:t>
            </a:r>
            <a:endParaRPr lang="fa-IR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b="1" dirty="0">
              <a:cs typeface="B Titr" panose="00000700000000000000" pitchFamily="2" charset="-78"/>
            </a:endParaRPr>
          </a:p>
          <a:p>
            <a:pPr algn="r" rtl="1"/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پاورپوینت</a:t>
            </a:r>
            <a:endParaRPr lang="fa-IR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b="1" dirty="0"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هوش مصنوعی</a:t>
            </a: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endParaRPr lang="en-US" b="1" dirty="0"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b="1" dirty="0">
              <a:solidFill>
                <a:schemeClr val="accent4">
                  <a:lumMod val="60000"/>
                  <a:lumOff val="40000"/>
                </a:schemeClr>
              </a:solidFill>
              <a:cs typeface="B Titr" panose="00000700000000000000" pitchFamily="2" charset="-78"/>
            </a:endParaRP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endParaRPr lang="fa-IR" sz="2400" b="1" dirty="0">
              <a:cs typeface="B Titr" panose="000007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011C7A-4DDF-BE4F-9378-491D452BA6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276350"/>
            <a:ext cx="1628775" cy="1162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297653-1306-FC3E-9EE3-D19C36342C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4" y="2819400"/>
            <a:ext cx="1628776" cy="1123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9BA543-B136-05D8-18F4-07260444CA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210051"/>
            <a:ext cx="1628776" cy="10286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1D2043-FC3E-658B-3441-9957F2D337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4" y="5505451"/>
            <a:ext cx="1628776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6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1154097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cs typeface="B Titr" panose="00000700000000000000" pitchFamily="2" charset="-78"/>
              </a:rPr>
              <a:t>ویندوز</a:t>
            </a:r>
            <a:endParaRPr lang="en-US" sz="32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54098"/>
            <a:ext cx="8077200" cy="5322902"/>
          </a:xfrm>
          <a:effectLst>
            <a:glow>
              <a:schemeClr val="accent1"/>
            </a:glow>
            <a:reflection endPos="68000" dist="50800" dir="5400000" sy="-100000" algn="bl" rotWithShape="0"/>
            <a:softEdge rad="0"/>
          </a:effectLst>
          <a:scene3d>
            <a:camera prst="orthographicFront"/>
            <a:lightRig rig="threePt" dir="t"/>
          </a:scene3d>
          <a:sp3d prstMaterial="dkEdge"/>
        </p:spPr>
        <p:txBody>
          <a:bodyPr>
            <a:normAutofit/>
          </a:bodyPr>
          <a:lstStyle/>
          <a:p>
            <a:pPr marL="45720" indent="0" algn="r" rtl="1">
              <a:buNone/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سیر تحولی نسخه های ویندوز</a:t>
            </a:r>
          </a:p>
          <a:p>
            <a:pPr marL="45720" indent="0" algn="r" rtl="1">
              <a:buNone/>
            </a:pP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fa-IR" sz="2400" dirty="0">
              <a:cs typeface="B Titr" panose="00000700000000000000" pitchFamily="2" charset="-78"/>
            </a:endParaRPr>
          </a:p>
          <a:p>
            <a:pPr marL="45720" indent="0" algn="r" rtl="1">
              <a:buNone/>
            </a:pP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8FE196-0BB2-92B5-EFE3-3650D005B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301" y="2806292"/>
            <a:ext cx="2133599" cy="914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3036C5-2B90-A712-DE6D-BDFCA9FC3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101" y="3833071"/>
            <a:ext cx="2133599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1CF7A3-3041-688E-213F-5600306D90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588" y="4896823"/>
            <a:ext cx="2133599" cy="91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6124B3-0C47-CAEB-1B1F-EFBC218BC1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86530"/>
            <a:ext cx="1752600" cy="9144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E2A2AE-2494-5AB9-15B0-D6CA785DD1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387" y="5879431"/>
            <a:ext cx="2133600" cy="914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1D7CF9F-FF39-DD83-B253-986E3E336B71}"/>
              </a:ext>
            </a:extLst>
          </p:cNvPr>
          <p:cNvSpPr txBox="1"/>
          <p:nvPr/>
        </p:nvSpPr>
        <p:spPr>
          <a:xfrm>
            <a:off x="4114800" y="5422231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55D6AD-A0B7-9E4E-4C2E-13B22222E4A6}"/>
              </a:ext>
            </a:extLst>
          </p:cNvPr>
          <p:cNvSpPr/>
          <p:nvPr/>
        </p:nvSpPr>
        <p:spPr>
          <a:xfrm>
            <a:off x="685800" y="68653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/>
              <a:t>98</a:t>
            </a:r>
            <a:endParaRPr lang="en-US" sz="40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E800910-FC71-DD55-6771-AB6EE2F7C0D6}"/>
              </a:ext>
            </a:extLst>
          </p:cNvPr>
          <p:cNvSpPr/>
          <p:nvPr/>
        </p:nvSpPr>
        <p:spPr>
          <a:xfrm>
            <a:off x="1649328" y="173825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XP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0B08FFC-2768-455C-59FD-C162A6166114}"/>
              </a:ext>
            </a:extLst>
          </p:cNvPr>
          <p:cNvSpPr/>
          <p:nvPr/>
        </p:nvSpPr>
        <p:spPr>
          <a:xfrm>
            <a:off x="2600826" y="2839957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7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6B341A8-C048-BB5A-447D-46515368D918}"/>
              </a:ext>
            </a:extLst>
          </p:cNvPr>
          <p:cNvSpPr/>
          <p:nvPr/>
        </p:nvSpPr>
        <p:spPr>
          <a:xfrm>
            <a:off x="3724276" y="3913311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8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D21D581-8852-5CD4-D575-94B4FE3C3466}"/>
              </a:ext>
            </a:extLst>
          </p:cNvPr>
          <p:cNvSpPr/>
          <p:nvPr/>
        </p:nvSpPr>
        <p:spPr>
          <a:xfrm>
            <a:off x="5601700" y="5942465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11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E8D8595-5EB8-3D3D-FCF7-0E5F7CFEA5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026" y="1687048"/>
            <a:ext cx="2128585" cy="993955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67AAFB3-02F1-2D2C-2EF4-BFB5ADED95A8}"/>
              </a:ext>
            </a:extLst>
          </p:cNvPr>
          <p:cNvSpPr/>
          <p:nvPr/>
        </p:nvSpPr>
        <p:spPr>
          <a:xfrm>
            <a:off x="4572000" y="493291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10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0D72C1E-0151-B3F7-4009-5EE342185873}"/>
              </a:ext>
            </a:extLst>
          </p:cNvPr>
          <p:cNvSpPr/>
          <p:nvPr/>
        </p:nvSpPr>
        <p:spPr>
          <a:xfrm>
            <a:off x="57273" y="5744395"/>
            <a:ext cx="50129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1"/>
            <a:r>
              <a:rPr lang="fa-IR" sz="4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Titr" panose="00000700000000000000" pitchFamily="2" charset="-78"/>
              </a:rPr>
              <a:t>حالا ویندوزت اومد بالا ؟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671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315200" cy="849297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bg1"/>
                </a:solidFill>
                <a:cs typeface="B Titr" panose="00000700000000000000" pitchFamily="2" charset="-78"/>
              </a:rPr>
              <a:t>ویندوز</a:t>
            </a:r>
            <a:endParaRPr lang="en-US" sz="32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165B4EC-91EC-3652-951F-1A5BD950AA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0850835"/>
              </p:ext>
            </p:extLst>
          </p:nvPr>
        </p:nvGraphicFramePr>
        <p:xfrm>
          <a:off x="1066800" y="1524000"/>
          <a:ext cx="7315200" cy="452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70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7574</TotalTime>
  <Words>57</Words>
  <Application>Microsoft Office PowerPoint</Application>
  <PresentationFormat>On-screen Show (4:3)</PresentationFormat>
  <Paragraphs>51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 Titr</vt:lpstr>
      <vt:lpstr>Calibri</vt:lpstr>
      <vt:lpstr>Wingdings</vt:lpstr>
      <vt:lpstr>Perspective</vt:lpstr>
      <vt:lpstr>PowerPoint Presentation</vt:lpstr>
      <vt:lpstr>PowerPoint Presentation</vt:lpstr>
      <vt:lpstr>فهرست مطالب</vt:lpstr>
      <vt:lpstr>ویندوز</vt:lpstr>
      <vt:lpstr>ویندوز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MIMO RADAR</dc:title>
  <dc:creator>alireza</dc:creator>
  <cp:lastModifiedBy>alireza mohamad</cp:lastModifiedBy>
  <cp:revision>411</cp:revision>
  <dcterms:created xsi:type="dcterms:W3CDTF">2006-08-16T00:00:00Z</dcterms:created>
  <dcterms:modified xsi:type="dcterms:W3CDTF">2026-08-04T11:09:23Z</dcterms:modified>
</cp:coreProperties>
</file>