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5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0" r:id="rId1"/>
  </p:sldMasterIdLst>
  <p:notesMasterIdLst>
    <p:notesMasterId r:id="rId56"/>
  </p:notesMasterIdLst>
  <p:sldIdLst>
    <p:sldId id="259" r:id="rId2"/>
    <p:sldId id="261" r:id="rId3"/>
    <p:sldId id="258" r:id="rId4"/>
    <p:sldId id="311" r:id="rId5"/>
    <p:sldId id="274" r:id="rId6"/>
    <p:sldId id="275" r:id="rId7"/>
    <p:sldId id="262" r:id="rId8"/>
    <p:sldId id="264" r:id="rId9"/>
    <p:sldId id="265" r:id="rId10"/>
    <p:sldId id="270" r:id="rId11"/>
    <p:sldId id="267" r:id="rId12"/>
    <p:sldId id="268" r:id="rId13"/>
    <p:sldId id="269" r:id="rId14"/>
    <p:sldId id="273" r:id="rId15"/>
    <p:sldId id="272" r:id="rId16"/>
    <p:sldId id="280" r:id="rId17"/>
    <p:sldId id="283" r:id="rId18"/>
    <p:sldId id="279" r:id="rId19"/>
    <p:sldId id="281" r:id="rId20"/>
    <p:sldId id="282" r:id="rId21"/>
    <p:sldId id="285" r:id="rId22"/>
    <p:sldId id="287" r:id="rId23"/>
    <p:sldId id="288" r:id="rId24"/>
    <p:sldId id="290" r:id="rId25"/>
    <p:sldId id="289" r:id="rId26"/>
    <p:sldId id="291" r:id="rId27"/>
    <p:sldId id="292" r:id="rId28"/>
    <p:sldId id="293" r:id="rId29"/>
    <p:sldId id="294" r:id="rId30"/>
    <p:sldId id="295" r:id="rId31"/>
    <p:sldId id="278" r:id="rId32"/>
    <p:sldId id="307" r:id="rId33"/>
    <p:sldId id="308" r:id="rId34"/>
    <p:sldId id="306" r:id="rId35"/>
    <p:sldId id="305" r:id="rId36"/>
    <p:sldId id="304" r:id="rId37"/>
    <p:sldId id="303" r:id="rId38"/>
    <p:sldId id="309" r:id="rId39"/>
    <p:sldId id="302" r:id="rId40"/>
    <p:sldId id="297" r:id="rId41"/>
    <p:sldId id="313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A78F8D-3FB1-4C06-8149-058054282EDB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BD9173-FD86-4929-BF10-698BCDB291F1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3200" dirty="0" smtClean="0">
              <a:solidFill>
                <a:schemeClr val="bg1"/>
              </a:solidFill>
              <a:cs typeface="B Lotus" panose="00000400000000000000" pitchFamily="2" charset="-78"/>
            </a:rPr>
            <a:t>اهمیت فلز آهن</a:t>
          </a:r>
          <a:endParaRPr lang="en-US" sz="32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B89856D6-DA7A-4596-8750-37406A4390B9}" type="parTrans" cxnId="{BBC8FA49-DD0E-493B-A6EB-EBA6338455EC}">
      <dgm:prSet/>
      <dgm:spPr/>
      <dgm:t>
        <a:bodyPr/>
        <a:lstStyle/>
        <a:p>
          <a:endParaRPr lang="en-US"/>
        </a:p>
      </dgm:t>
    </dgm:pt>
    <dgm:pt modelId="{7539C471-D852-45A9-8992-110E831FDBCF}" type="sibTrans" cxnId="{BBC8FA49-DD0E-493B-A6EB-EBA6338455EC}">
      <dgm:prSet/>
      <dgm:spPr/>
      <dgm:t>
        <a:bodyPr/>
        <a:lstStyle/>
        <a:p>
          <a:endParaRPr lang="en-US"/>
        </a:p>
      </dgm:t>
    </dgm:pt>
    <dgm:pt modelId="{1789D37C-AC8C-49FC-98D2-FA0A00045D84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3200" dirty="0" smtClean="0">
              <a:solidFill>
                <a:schemeClr val="bg1"/>
              </a:solidFill>
              <a:cs typeface="B Lotus" panose="00000400000000000000" pitchFamily="2" charset="-78"/>
            </a:rPr>
            <a:t>مقدمه ای بر الکترودهای یون گزین</a:t>
          </a:r>
          <a:endParaRPr lang="en-US" sz="32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FC54431B-1592-4438-AE96-51F51B156576}" type="parTrans" cxnId="{A13CF4CD-49BA-41D0-B41D-6537A1D3E0C0}">
      <dgm:prSet/>
      <dgm:spPr/>
      <dgm:t>
        <a:bodyPr/>
        <a:lstStyle/>
        <a:p>
          <a:endParaRPr lang="en-US"/>
        </a:p>
      </dgm:t>
    </dgm:pt>
    <dgm:pt modelId="{8AA3A359-2585-4FC0-B519-3774FE561A4F}" type="sibTrans" cxnId="{A13CF4CD-49BA-41D0-B41D-6537A1D3E0C0}">
      <dgm:prSet/>
      <dgm:spPr/>
      <dgm:t>
        <a:bodyPr/>
        <a:lstStyle/>
        <a:p>
          <a:endParaRPr lang="en-US"/>
        </a:p>
      </dgm:t>
    </dgm:pt>
    <dgm:pt modelId="{696E3475-4C76-44F8-810E-FF6EB27941B8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2800" dirty="0" smtClean="0">
              <a:solidFill>
                <a:schemeClr val="bg1"/>
              </a:solidFill>
              <a:cs typeface="B Lotus" panose="00000400000000000000" pitchFamily="2" charset="-78"/>
            </a:rPr>
            <a:t>مراجع</a:t>
          </a:r>
          <a:endParaRPr lang="en-US" sz="28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17F3DA71-4052-458E-8AD1-1F0CEA9893D4}" type="parTrans" cxnId="{D22A56EB-56A9-457F-8ED4-A7F486AB426A}">
      <dgm:prSet/>
      <dgm:spPr/>
      <dgm:t>
        <a:bodyPr/>
        <a:lstStyle/>
        <a:p>
          <a:endParaRPr lang="en-US"/>
        </a:p>
      </dgm:t>
    </dgm:pt>
    <dgm:pt modelId="{0334953A-F0B0-4340-93B6-C988FFC0D5EE}" type="sibTrans" cxnId="{D22A56EB-56A9-457F-8ED4-A7F486AB426A}">
      <dgm:prSet/>
      <dgm:spPr/>
      <dgm:t>
        <a:bodyPr/>
        <a:lstStyle/>
        <a:p>
          <a:endParaRPr lang="en-US"/>
        </a:p>
      </dgm:t>
    </dgm:pt>
    <dgm:pt modelId="{271C96D9-4966-4B64-A2CD-562CB8E41E85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3200" dirty="0" smtClean="0">
              <a:solidFill>
                <a:schemeClr val="bg1"/>
              </a:solidFill>
              <a:cs typeface="B Lotus" panose="00000400000000000000" pitchFamily="2" charset="-78"/>
            </a:rPr>
            <a:t>مقدمه</a:t>
          </a:r>
          <a:endParaRPr lang="en-US" sz="32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DFC7BCB2-3A6C-4DF5-9A9F-DB82ED1A0854}" type="parTrans" cxnId="{2C16303C-560C-4B58-8503-79D9372CA862}">
      <dgm:prSet/>
      <dgm:spPr/>
      <dgm:t>
        <a:bodyPr/>
        <a:lstStyle/>
        <a:p>
          <a:endParaRPr lang="en-US"/>
        </a:p>
      </dgm:t>
    </dgm:pt>
    <dgm:pt modelId="{CB495863-2C2C-4C19-A9CE-A7A5A215F909}" type="sibTrans" cxnId="{2C16303C-560C-4B58-8503-79D9372CA862}">
      <dgm:prSet/>
      <dgm:spPr/>
      <dgm:t>
        <a:bodyPr/>
        <a:lstStyle/>
        <a:p>
          <a:endParaRPr lang="en-US"/>
        </a:p>
      </dgm:t>
    </dgm:pt>
    <dgm:pt modelId="{CFA18163-C363-4B40-B2AF-2DA8517BE1E9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2800" dirty="0" smtClean="0">
              <a:solidFill>
                <a:schemeClr val="bg1"/>
              </a:solidFill>
              <a:cs typeface="B Lotus" panose="00000400000000000000" pitchFamily="2" charset="-78"/>
            </a:rPr>
            <a:t>  بررسی مطالعات انجام شده در زمینه ی الکترودهای یون گزین آهن</a:t>
          </a:r>
          <a:endParaRPr lang="en-US" sz="28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556E402F-C4E5-4E74-B4DA-AD50FAE67C39}" type="parTrans" cxnId="{48E8FFF5-F1CC-4DB9-9DAE-E2DDC64EC6FE}">
      <dgm:prSet/>
      <dgm:spPr/>
      <dgm:t>
        <a:bodyPr/>
        <a:lstStyle/>
        <a:p>
          <a:endParaRPr lang="en-US"/>
        </a:p>
      </dgm:t>
    </dgm:pt>
    <dgm:pt modelId="{90D16225-385C-43EF-BEAC-2CF0BE71846B}" type="sibTrans" cxnId="{48E8FFF5-F1CC-4DB9-9DAE-E2DDC64EC6FE}">
      <dgm:prSet/>
      <dgm:spPr/>
      <dgm:t>
        <a:bodyPr/>
        <a:lstStyle/>
        <a:p>
          <a:endParaRPr lang="en-US"/>
        </a:p>
      </dgm:t>
    </dgm:pt>
    <dgm:pt modelId="{19D504DE-E809-4C37-BC11-CD85F82FA5B1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fa-IR" sz="3200" dirty="0" smtClean="0">
              <a:solidFill>
                <a:schemeClr val="bg1"/>
              </a:solidFill>
              <a:cs typeface="B Lotus" panose="00000400000000000000" pitchFamily="2" charset="-78"/>
            </a:rPr>
            <a:t>مقدمه ای بر پتانسیومتری</a:t>
          </a:r>
          <a:endParaRPr lang="en-US" sz="3200" dirty="0">
            <a:solidFill>
              <a:schemeClr val="bg1"/>
            </a:solidFill>
            <a:cs typeface="B Lotus" panose="00000400000000000000" pitchFamily="2" charset="-78"/>
          </a:endParaRPr>
        </a:p>
      </dgm:t>
    </dgm:pt>
    <dgm:pt modelId="{81FFA745-768F-4EC7-81A6-00E4A1F4E3C4}" type="parTrans" cxnId="{5F1B0F67-050F-4EBA-BBD6-B2575838417A}">
      <dgm:prSet/>
      <dgm:spPr/>
      <dgm:t>
        <a:bodyPr/>
        <a:lstStyle/>
        <a:p>
          <a:endParaRPr lang="en-US"/>
        </a:p>
      </dgm:t>
    </dgm:pt>
    <dgm:pt modelId="{D6DE11A2-E849-482C-93EE-2AF3D54A2D3C}" type="sibTrans" cxnId="{5F1B0F67-050F-4EBA-BBD6-B2575838417A}">
      <dgm:prSet/>
      <dgm:spPr/>
      <dgm:t>
        <a:bodyPr/>
        <a:lstStyle/>
        <a:p>
          <a:endParaRPr lang="en-US"/>
        </a:p>
      </dgm:t>
    </dgm:pt>
    <dgm:pt modelId="{BA0D54F4-B642-4608-9A07-522D86D89D07}" type="pres">
      <dgm:prSet presAssocID="{A4A78F8D-3FB1-4C06-8149-058054282ED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F63A4B6F-BD79-4CBD-85BD-6C99CFB711F5}" type="pres">
      <dgm:prSet presAssocID="{A4A78F8D-3FB1-4C06-8149-058054282EDB}" presName="Name1" presStyleCnt="0"/>
      <dgm:spPr/>
    </dgm:pt>
    <dgm:pt modelId="{D5B13E7C-35AB-4938-A391-A8D2ED80FCD7}" type="pres">
      <dgm:prSet presAssocID="{A4A78F8D-3FB1-4C06-8149-058054282EDB}" presName="cycle" presStyleCnt="0"/>
      <dgm:spPr/>
    </dgm:pt>
    <dgm:pt modelId="{4E3CC1FD-60E6-4D26-91F0-B61A59FBC04E}" type="pres">
      <dgm:prSet presAssocID="{A4A78F8D-3FB1-4C06-8149-058054282EDB}" presName="srcNode" presStyleLbl="node1" presStyleIdx="0" presStyleCnt="6"/>
      <dgm:spPr/>
    </dgm:pt>
    <dgm:pt modelId="{7A51A0BE-2A98-4883-91D8-A7D8F23264FB}" type="pres">
      <dgm:prSet presAssocID="{A4A78F8D-3FB1-4C06-8149-058054282EDB}" presName="conn" presStyleLbl="parChTrans1D2" presStyleIdx="0" presStyleCnt="1"/>
      <dgm:spPr/>
      <dgm:t>
        <a:bodyPr/>
        <a:lstStyle/>
        <a:p>
          <a:endParaRPr lang="en-US"/>
        </a:p>
      </dgm:t>
    </dgm:pt>
    <dgm:pt modelId="{0B157BB1-F19A-41E4-AEEA-75C06C0E925E}" type="pres">
      <dgm:prSet presAssocID="{A4A78F8D-3FB1-4C06-8149-058054282EDB}" presName="extraNode" presStyleLbl="node1" presStyleIdx="0" presStyleCnt="6"/>
      <dgm:spPr/>
    </dgm:pt>
    <dgm:pt modelId="{3D1E3F5E-7BC7-45FF-A889-AB3C798A7F7D}" type="pres">
      <dgm:prSet presAssocID="{A4A78F8D-3FB1-4C06-8149-058054282EDB}" presName="dstNode" presStyleLbl="node1" presStyleIdx="0" presStyleCnt="6"/>
      <dgm:spPr/>
    </dgm:pt>
    <dgm:pt modelId="{8AF9DEF9-EA74-4590-BD17-65EE5C7AD8B0}" type="pres">
      <dgm:prSet presAssocID="{271C96D9-4966-4B64-A2CD-562CB8E41E85}" presName="text_1" presStyleLbl="node1" presStyleIdx="0" presStyleCnt="6" custLinFactNeighborX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B1C77-11A7-4685-80D5-4AB392D92347}" type="pres">
      <dgm:prSet presAssocID="{271C96D9-4966-4B64-A2CD-562CB8E41E85}" presName="accent_1" presStyleCnt="0"/>
      <dgm:spPr/>
    </dgm:pt>
    <dgm:pt modelId="{CEE7C8D9-7A04-41F7-ACEB-B76663C8282B}" type="pres">
      <dgm:prSet presAssocID="{271C96D9-4966-4B64-A2CD-562CB8E41E85}" presName="accentRepeatNode" presStyleLbl="solidFgAcc1" presStyleIdx="0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41FCC7C4-2555-427D-96BB-AF76886F3A1B}" type="pres">
      <dgm:prSet presAssocID="{5CBD9173-FD86-4929-BF10-698BCDB291F1}" presName="text_2" presStyleLbl="node1" presStyleIdx="1" presStyleCnt="6" custLinFactNeighborX="-12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BC99EB-90F2-4F59-BB5B-CDFAB2408969}" type="pres">
      <dgm:prSet presAssocID="{5CBD9173-FD86-4929-BF10-698BCDB291F1}" presName="accent_2" presStyleCnt="0"/>
      <dgm:spPr/>
    </dgm:pt>
    <dgm:pt modelId="{7AE2AF9D-5B79-4CAC-B448-C5B082589AA3}" type="pres">
      <dgm:prSet presAssocID="{5CBD9173-FD86-4929-BF10-698BCDB291F1}" presName="accentRepeatNode" presStyleLbl="solidFgAcc1" presStyleIdx="1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E9F98AC1-D2AE-4BDC-B597-6C66718E43ED}" type="pres">
      <dgm:prSet presAssocID="{19D504DE-E809-4C37-BC11-CD85F82FA5B1}" presName="text_3" presStyleLbl="node1" presStyleIdx="2" presStyleCnt="6" custLinFactNeighborX="-12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41F865-0582-44F2-B2B0-C206887700F4}" type="pres">
      <dgm:prSet presAssocID="{19D504DE-E809-4C37-BC11-CD85F82FA5B1}" presName="accent_3" presStyleCnt="0"/>
      <dgm:spPr/>
    </dgm:pt>
    <dgm:pt modelId="{21A90A4C-A8CA-4044-9DBD-F0779CC20D1F}" type="pres">
      <dgm:prSet presAssocID="{19D504DE-E809-4C37-BC11-CD85F82FA5B1}" presName="accentRepeatNode" presStyleLbl="solidFgAcc1" presStyleIdx="2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C837072D-D72A-4871-BCFE-ACA041EFC799}" type="pres">
      <dgm:prSet presAssocID="{1789D37C-AC8C-49FC-98D2-FA0A00045D84}" presName="text_4" presStyleLbl="node1" presStyleIdx="3" presStyleCnt="6" custLinFactNeighborX="-1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1B78C5-8674-4345-8DFF-58B9757CE9DC}" type="pres">
      <dgm:prSet presAssocID="{1789D37C-AC8C-49FC-98D2-FA0A00045D84}" presName="accent_4" presStyleCnt="0"/>
      <dgm:spPr/>
    </dgm:pt>
    <dgm:pt modelId="{80D63340-8860-4F16-8C57-CD587ECC5FAD}" type="pres">
      <dgm:prSet presAssocID="{1789D37C-AC8C-49FC-98D2-FA0A00045D84}" presName="accentRepeatNode" presStyleLbl="solidFgAcc1" presStyleIdx="3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811D12A0-8E6E-4E72-A443-4AA7420988E9}" type="pres">
      <dgm:prSet presAssocID="{CFA18163-C363-4B40-B2AF-2DA8517BE1E9}" presName="text_5" presStyleLbl="node1" presStyleIdx="4" presStyleCnt="6" custScaleX="103953" custScaleY="97493" custLinFactNeighborX="712" custLinFactNeighborY="4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40EB3-A480-4D81-9C53-3399C0213ACB}" type="pres">
      <dgm:prSet presAssocID="{CFA18163-C363-4B40-B2AF-2DA8517BE1E9}" presName="accent_5" presStyleCnt="0"/>
      <dgm:spPr/>
    </dgm:pt>
    <dgm:pt modelId="{9EC01CF3-C077-42C8-8D38-922D25AF6C39}" type="pres">
      <dgm:prSet presAssocID="{CFA18163-C363-4B40-B2AF-2DA8517BE1E9}" presName="accentRepeatNode" presStyleLbl="solidFgAcc1" presStyleIdx="4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2F3E6ED6-0317-4B4D-85A3-821FDBA5FF59}" type="pres">
      <dgm:prSet presAssocID="{696E3475-4C76-44F8-810E-FF6EB27941B8}" presName="text_6" presStyleLbl="node1" presStyleIdx="5" presStyleCnt="6" custLinFactNeighborX="-10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3F5470-9353-4752-9B79-D78D2F8D3125}" type="pres">
      <dgm:prSet presAssocID="{696E3475-4C76-44F8-810E-FF6EB27941B8}" presName="accent_6" presStyleCnt="0"/>
      <dgm:spPr/>
    </dgm:pt>
    <dgm:pt modelId="{32BF8444-24F2-4CF8-95AA-ADF1FE2BC917}" type="pres">
      <dgm:prSet presAssocID="{696E3475-4C76-44F8-810E-FF6EB27941B8}" presName="accentRepeatNode" presStyleLbl="solidFgAcc1" presStyleIdx="5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</dgm:ptLst>
  <dgm:cxnLst>
    <dgm:cxn modelId="{2C16303C-560C-4B58-8503-79D9372CA862}" srcId="{A4A78F8D-3FB1-4C06-8149-058054282EDB}" destId="{271C96D9-4966-4B64-A2CD-562CB8E41E85}" srcOrd="0" destOrd="0" parTransId="{DFC7BCB2-3A6C-4DF5-9A9F-DB82ED1A0854}" sibTransId="{CB495863-2C2C-4C19-A9CE-A7A5A215F909}"/>
    <dgm:cxn modelId="{48E8FFF5-F1CC-4DB9-9DAE-E2DDC64EC6FE}" srcId="{A4A78F8D-3FB1-4C06-8149-058054282EDB}" destId="{CFA18163-C363-4B40-B2AF-2DA8517BE1E9}" srcOrd="4" destOrd="0" parTransId="{556E402F-C4E5-4E74-B4DA-AD50FAE67C39}" sibTransId="{90D16225-385C-43EF-BEAC-2CF0BE71846B}"/>
    <dgm:cxn modelId="{A13CF4CD-49BA-41D0-B41D-6537A1D3E0C0}" srcId="{A4A78F8D-3FB1-4C06-8149-058054282EDB}" destId="{1789D37C-AC8C-49FC-98D2-FA0A00045D84}" srcOrd="3" destOrd="0" parTransId="{FC54431B-1592-4438-AE96-51F51B156576}" sibTransId="{8AA3A359-2585-4FC0-B519-3774FE561A4F}"/>
    <dgm:cxn modelId="{1B3B4273-9C37-4691-83D2-5058B43CD87E}" type="presOf" srcId="{CB495863-2C2C-4C19-A9CE-A7A5A215F909}" destId="{7A51A0BE-2A98-4883-91D8-A7D8F23264FB}" srcOrd="0" destOrd="0" presId="urn:microsoft.com/office/officeart/2008/layout/VerticalCurvedList"/>
    <dgm:cxn modelId="{7F3E2DB2-340C-48AD-B254-ED06AE446A37}" type="presOf" srcId="{A4A78F8D-3FB1-4C06-8149-058054282EDB}" destId="{BA0D54F4-B642-4608-9A07-522D86D89D07}" srcOrd="0" destOrd="0" presId="urn:microsoft.com/office/officeart/2008/layout/VerticalCurvedList"/>
    <dgm:cxn modelId="{4EDA9F7A-5849-4033-B99A-426B7D5228CE}" type="presOf" srcId="{271C96D9-4966-4B64-A2CD-562CB8E41E85}" destId="{8AF9DEF9-EA74-4590-BD17-65EE5C7AD8B0}" srcOrd="0" destOrd="0" presId="urn:microsoft.com/office/officeart/2008/layout/VerticalCurvedList"/>
    <dgm:cxn modelId="{D22A56EB-56A9-457F-8ED4-A7F486AB426A}" srcId="{A4A78F8D-3FB1-4C06-8149-058054282EDB}" destId="{696E3475-4C76-44F8-810E-FF6EB27941B8}" srcOrd="5" destOrd="0" parTransId="{17F3DA71-4052-458E-8AD1-1F0CEA9893D4}" sibTransId="{0334953A-F0B0-4340-93B6-C988FFC0D5EE}"/>
    <dgm:cxn modelId="{E78F9CE4-8B5F-409F-B01B-5F104F7B8F80}" type="presOf" srcId="{5CBD9173-FD86-4929-BF10-698BCDB291F1}" destId="{41FCC7C4-2555-427D-96BB-AF76886F3A1B}" srcOrd="0" destOrd="0" presId="urn:microsoft.com/office/officeart/2008/layout/VerticalCurvedList"/>
    <dgm:cxn modelId="{ADF9688C-145F-4FFB-9348-0B6C2B3BD724}" type="presOf" srcId="{696E3475-4C76-44F8-810E-FF6EB27941B8}" destId="{2F3E6ED6-0317-4B4D-85A3-821FDBA5FF59}" srcOrd="0" destOrd="0" presId="urn:microsoft.com/office/officeart/2008/layout/VerticalCurvedList"/>
    <dgm:cxn modelId="{5F1B0F67-050F-4EBA-BBD6-B2575838417A}" srcId="{A4A78F8D-3FB1-4C06-8149-058054282EDB}" destId="{19D504DE-E809-4C37-BC11-CD85F82FA5B1}" srcOrd="2" destOrd="0" parTransId="{81FFA745-768F-4EC7-81A6-00E4A1F4E3C4}" sibTransId="{D6DE11A2-E849-482C-93EE-2AF3D54A2D3C}"/>
    <dgm:cxn modelId="{3FE2B8A9-137E-42A8-A5E0-33A039E3A76E}" type="presOf" srcId="{CFA18163-C363-4B40-B2AF-2DA8517BE1E9}" destId="{811D12A0-8E6E-4E72-A443-4AA7420988E9}" srcOrd="0" destOrd="0" presId="urn:microsoft.com/office/officeart/2008/layout/VerticalCurvedList"/>
    <dgm:cxn modelId="{3307E5B6-90B8-468D-BC57-F89EA54469A3}" type="presOf" srcId="{19D504DE-E809-4C37-BC11-CD85F82FA5B1}" destId="{E9F98AC1-D2AE-4BDC-B597-6C66718E43ED}" srcOrd="0" destOrd="0" presId="urn:microsoft.com/office/officeart/2008/layout/VerticalCurvedList"/>
    <dgm:cxn modelId="{BBC8FA49-DD0E-493B-A6EB-EBA6338455EC}" srcId="{A4A78F8D-3FB1-4C06-8149-058054282EDB}" destId="{5CBD9173-FD86-4929-BF10-698BCDB291F1}" srcOrd="1" destOrd="0" parTransId="{B89856D6-DA7A-4596-8750-37406A4390B9}" sibTransId="{7539C471-D852-45A9-8992-110E831FDBCF}"/>
    <dgm:cxn modelId="{137FC476-4ED1-44DB-8235-A09B543DAD66}" type="presOf" srcId="{1789D37C-AC8C-49FC-98D2-FA0A00045D84}" destId="{C837072D-D72A-4871-BCFE-ACA041EFC799}" srcOrd="0" destOrd="0" presId="urn:microsoft.com/office/officeart/2008/layout/VerticalCurvedList"/>
    <dgm:cxn modelId="{D2B6AAE1-E80C-4140-A377-5F7FC2566A50}" type="presParOf" srcId="{BA0D54F4-B642-4608-9A07-522D86D89D07}" destId="{F63A4B6F-BD79-4CBD-85BD-6C99CFB711F5}" srcOrd="0" destOrd="0" presId="urn:microsoft.com/office/officeart/2008/layout/VerticalCurvedList"/>
    <dgm:cxn modelId="{3DEB0A73-6779-4034-80B3-1A2E14013319}" type="presParOf" srcId="{F63A4B6F-BD79-4CBD-85BD-6C99CFB711F5}" destId="{D5B13E7C-35AB-4938-A391-A8D2ED80FCD7}" srcOrd="0" destOrd="0" presId="urn:microsoft.com/office/officeart/2008/layout/VerticalCurvedList"/>
    <dgm:cxn modelId="{B5A2C766-14D0-4A73-9E7F-F16F25C6D397}" type="presParOf" srcId="{D5B13E7C-35AB-4938-A391-A8D2ED80FCD7}" destId="{4E3CC1FD-60E6-4D26-91F0-B61A59FBC04E}" srcOrd="0" destOrd="0" presId="urn:microsoft.com/office/officeart/2008/layout/VerticalCurvedList"/>
    <dgm:cxn modelId="{B17B6349-673C-4B21-B9A1-8DE6CF16826E}" type="presParOf" srcId="{D5B13E7C-35AB-4938-A391-A8D2ED80FCD7}" destId="{7A51A0BE-2A98-4883-91D8-A7D8F23264FB}" srcOrd="1" destOrd="0" presId="urn:microsoft.com/office/officeart/2008/layout/VerticalCurvedList"/>
    <dgm:cxn modelId="{4EAA3A2D-57E4-4022-8F79-46B07BEB96F1}" type="presParOf" srcId="{D5B13E7C-35AB-4938-A391-A8D2ED80FCD7}" destId="{0B157BB1-F19A-41E4-AEEA-75C06C0E925E}" srcOrd="2" destOrd="0" presId="urn:microsoft.com/office/officeart/2008/layout/VerticalCurvedList"/>
    <dgm:cxn modelId="{1CF3FD4A-7545-40D3-AE97-657747E6FAB3}" type="presParOf" srcId="{D5B13E7C-35AB-4938-A391-A8D2ED80FCD7}" destId="{3D1E3F5E-7BC7-45FF-A889-AB3C798A7F7D}" srcOrd="3" destOrd="0" presId="urn:microsoft.com/office/officeart/2008/layout/VerticalCurvedList"/>
    <dgm:cxn modelId="{E142160D-4DA1-40E5-849A-E9EE6F6997AC}" type="presParOf" srcId="{F63A4B6F-BD79-4CBD-85BD-6C99CFB711F5}" destId="{8AF9DEF9-EA74-4590-BD17-65EE5C7AD8B0}" srcOrd="1" destOrd="0" presId="urn:microsoft.com/office/officeart/2008/layout/VerticalCurvedList"/>
    <dgm:cxn modelId="{ADEBA844-DA7F-4F95-BB20-4A579CD8AAB9}" type="presParOf" srcId="{F63A4B6F-BD79-4CBD-85BD-6C99CFB711F5}" destId="{9D5B1C77-11A7-4685-80D5-4AB392D92347}" srcOrd="2" destOrd="0" presId="urn:microsoft.com/office/officeart/2008/layout/VerticalCurvedList"/>
    <dgm:cxn modelId="{EA17046E-4EE6-4398-965E-8920DFA842BC}" type="presParOf" srcId="{9D5B1C77-11A7-4685-80D5-4AB392D92347}" destId="{CEE7C8D9-7A04-41F7-ACEB-B76663C8282B}" srcOrd="0" destOrd="0" presId="urn:microsoft.com/office/officeart/2008/layout/VerticalCurvedList"/>
    <dgm:cxn modelId="{BDC7B88E-42D6-45DB-8759-9615A3F6E75B}" type="presParOf" srcId="{F63A4B6F-BD79-4CBD-85BD-6C99CFB711F5}" destId="{41FCC7C4-2555-427D-96BB-AF76886F3A1B}" srcOrd="3" destOrd="0" presId="urn:microsoft.com/office/officeart/2008/layout/VerticalCurvedList"/>
    <dgm:cxn modelId="{9596290F-C54B-42BD-945A-9024C73CC3BB}" type="presParOf" srcId="{F63A4B6F-BD79-4CBD-85BD-6C99CFB711F5}" destId="{73BC99EB-90F2-4F59-BB5B-CDFAB2408969}" srcOrd="4" destOrd="0" presId="urn:microsoft.com/office/officeart/2008/layout/VerticalCurvedList"/>
    <dgm:cxn modelId="{0C48902D-7A46-4C6D-B75E-EECDA94094C8}" type="presParOf" srcId="{73BC99EB-90F2-4F59-BB5B-CDFAB2408969}" destId="{7AE2AF9D-5B79-4CAC-B448-C5B082589AA3}" srcOrd="0" destOrd="0" presId="urn:microsoft.com/office/officeart/2008/layout/VerticalCurvedList"/>
    <dgm:cxn modelId="{538F6455-5CC0-403C-A430-181B23B5178E}" type="presParOf" srcId="{F63A4B6F-BD79-4CBD-85BD-6C99CFB711F5}" destId="{E9F98AC1-D2AE-4BDC-B597-6C66718E43ED}" srcOrd="5" destOrd="0" presId="urn:microsoft.com/office/officeart/2008/layout/VerticalCurvedList"/>
    <dgm:cxn modelId="{DE58B353-52DB-4F2C-A9F6-30FDA52ED610}" type="presParOf" srcId="{F63A4B6F-BD79-4CBD-85BD-6C99CFB711F5}" destId="{2041F865-0582-44F2-B2B0-C206887700F4}" srcOrd="6" destOrd="0" presId="urn:microsoft.com/office/officeart/2008/layout/VerticalCurvedList"/>
    <dgm:cxn modelId="{6912E0CD-A066-4412-A4BF-ADAD9F7114F2}" type="presParOf" srcId="{2041F865-0582-44F2-B2B0-C206887700F4}" destId="{21A90A4C-A8CA-4044-9DBD-F0779CC20D1F}" srcOrd="0" destOrd="0" presId="urn:microsoft.com/office/officeart/2008/layout/VerticalCurvedList"/>
    <dgm:cxn modelId="{B1689D39-64FD-4CB8-B425-FED8F3A58118}" type="presParOf" srcId="{F63A4B6F-BD79-4CBD-85BD-6C99CFB711F5}" destId="{C837072D-D72A-4871-BCFE-ACA041EFC799}" srcOrd="7" destOrd="0" presId="urn:microsoft.com/office/officeart/2008/layout/VerticalCurvedList"/>
    <dgm:cxn modelId="{AA6DECA3-E25F-4EEA-A5EE-9A1A72DB3DFA}" type="presParOf" srcId="{F63A4B6F-BD79-4CBD-85BD-6C99CFB711F5}" destId="{421B78C5-8674-4345-8DFF-58B9757CE9DC}" srcOrd="8" destOrd="0" presId="urn:microsoft.com/office/officeart/2008/layout/VerticalCurvedList"/>
    <dgm:cxn modelId="{DD1E1008-CF47-4C82-BDB6-A68F6166AD28}" type="presParOf" srcId="{421B78C5-8674-4345-8DFF-58B9757CE9DC}" destId="{80D63340-8860-4F16-8C57-CD587ECC5FAD}" srcOrd="0" destOrd="0" presId="urn:microsoft.com/office/officeart/2008/layout/VerticalCurvedList"/>
    <dgm:cxn modelId="{82E13F25-1280-4C66-8071-72E8671ACCA2}" type="presParOf" srcId="{F63A4B6F-BD79-4CBD-85BD-6C99CFB711F5}" destId="{811D12A0-8E6E-4E72-A443-4AA7420988E9}" srcOrd="9" destOrd="0" presId="urn:microsoft.com/office/officeart/2008/layout/VerticalCurvedList"/>
    <dgm:cxn modelId="{FB2EC24D-4CFD-43C0-8000-D4E15B060A1E}" type="presParOf" srcId="{F63A4B6F-BD79-4CBD-85BD-6C99CFB711F5}" destId="{F4E40EB3-A480-4D81-9C53-3399C0213ACB}" srcOrd="10" destOrd="0" presId="urn:microsoft.com/office/officeart/2008/layout/VerticalCurvedList"/>
    <dgm:cxn modelId="{A9FF28F3-B40E-4AC9-862E-2CB7522979D9}" type="presParOf" srcId="{F4E40EB3-A480-4D81-9C53-3399C0213ACB}" destId="{9EC01CF3-C077-42C8-8D38-922D25AF6C39}" srcOrd="0" destOrd="0" presId="urn:microsoft.com/office/officeart/2008/layout/VerticalCurvedList"/>
    <dgm:cxn modelId="{BC4E984F-A83F-46E3-AF49-523DBF0790C5}" type="presParOf" srcId="{F63A4B6F-BD79-4CBD-85BD-6C99CFB711F5}" destId="{2F3E6ED6-0317-4B4D-85A3-821FDBA5FF59}" srcOrd="11" destOrd="0" presId="urn:microsoft.com/office/officeart/2008/layout/VerticalCurvedList"/>
    <dgm:cxn modelId="{DB16DA00-EF51-4A71-81D7-CD0AD50ED209}" type="presParOf" srcId="{F63A4B6F-BD79-4CBD-85BD-6C99CFB711F5}" destId="{823F5470-9353-4752-9B79-D78D2F8D3125}" srcOrd="12" destOrd="0" presId="urn:microsoft.com/office/officeart/2008/layout/VerticalCurvedList"/>
    <dgm:cxn modelId="{5C004145-A48D-4204-A720-3326C0A103C2}" type="presParOf" srcId="{823F5470-9353-4752-9B79-D78D2F8D3125}" destId="{32BF8444-24F2-4CF8-95AA-ADF1FE2BC91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FA0197-5A7B-49BD-B9AF-CC69E8306C47}" type="presOf" srcId="{D5B3CCA8-5892-4098-96ED-8296DE59F428}" destId="{4C101342-F5CE-4A64-A3DA-9D1483878A26}" srcOrd="0" destOrd="0" presId="urn:microsoft.com/office/officeart/2005/8/layout/hChevron3"/>
    <dgm:cxn modelId="{595806CF-E4D8-4039-BDA1-B6C43C4A2B05}" type="presOf" srcId="{1EAB1C73-E0CB-4972-943A-C420FBBF68CD}" destId="{DD41D37E-E9FF-4F3A-A38A-4A3804B90586}" srcOrd="0" destOrd="0" presId="urn:microsoft.com/office/officeart/2005/8/layout/hChevron3"/>
    <dgm:cxn modelId="{FF8C2E50-F650-4C06-8230-B020E7B68EBC}" type="presOf" srcId="{777C0140-496C-4C37-8A67-C17843B0F55E}" destId="{1715A76B-4D9D-42F5-B707-C31095540132}" srcOrd="0" destOrd="0" presId="urn:microsoft.com/office/officeart/2005/8/layout/hChevron3"/>
    <dgm:cxn modelId="{36282642-972A-46C0-B44F-432789335BE9}" type="presOf" srcId="{773B7DE6-8C5D-4A13-AECA-9347ADC8B20A}" destId="{2E7E55E3-05F6-4CA9-A804-59107BB55D04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DB97B943-3E0F-44D7-A130-9B0CFFEB0B44}" type="presOf" srcId="{1DEF6EDA-5E8B-4B8C-BB18-5984B4C5186C}" destId="{E46614E5-1BDF-4B70-A26F-8F38D932FD87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0BBDF5-8704-467C-85DD-79253572CCC6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63324EE7-0740-4F30-88D1-4F79E17A2C16}" type="presParOf" srcId="{4C101342-F5CE-4A64-A3DA-9D1483878A26}" destId="{2E7E55E3-05F6-4CA9-A804-59107BB55D04}" srcOrd="0" destOrd="0" presId="urn:microsoft.com/office/officeart/2005/8/layout/hChevron3"/>
    <dgm:cxn modelId="{2CF02C0B-9EC2-4CAF-9E3D-146D51BF12F0}" type="presParOf" srcId="{4C101342-F5CE-4A64-A3DA-9D1483878A26}" destId="{D6E6DEDA-C211-4802-A653-57BC60C37606}" srcOrd="1" destOrd="0" presId="urn:microsoft.com/office/officeart/2005/8/layout/hChevron3"/>
    <dgm:cxn modelId="{88E53739-01F1-4F93-9EB0-956651AA24FB}" type="presParOf" srcId="{4C101342-F5CE-4A64-A3DA-9D1483878A26}" destId="{DD41D37E-E9FF-4F3A-A38A-4A3804B90586}" srcOrd="2" destOrd="0" presId="urn:microsoft.com/office/officeart/2005/8/layout/hChevron3"/>
    <dgm:cxn modelId="{9FA9EB02-1AC0-42B4-BCAF-A6FB996448EC}" type="presParOf" srcId="{4C101342-F5CE-4A64-A3DA-9D1483878A26}" destId="{C2E3F1F2-02A3-4836-910A-9A4AF7EBEDEC}" srcOrd="3" destOrd="0" presId="urn:microsoft.com/office/officeart/2005/8/layout/hChevron3"/>
    <dgm:cxn modelId="{2849A9E9-5688-43CE-8661-2BFD354E0007}" type="presParOf" srcId="{4C101342-F5CE-4A64-A3DA-9D1483878A26}" destId="{2A27324A-1E65-417E-A4BF-1D8E58FE0F85}" srcOrd="4" destOrd="0" presId="urn:microsoft.com/office/officeart/2005/8/layout/hChevron3"/>
    <dgm:cxn modelId="{381471AF-DC72-493D-8BA3-E3754EB9E4A3}" type="presParOf" srcId="{4C101342-F5CE-4A64-A3DA-9D1483878A26}" destId="{D7E68069-270D-45C5-B1AC-EAE4FF47BEA4}" srcOrd="5" destOrd="0" presId="urn:microsoft.com/office/officeart/2005/8/layout/hChevron3"/>
    <dgm:cxn modelId="{40537268-2C37-4287-9FA9-B8503BF37D28}" type="presParOf" srcId="{4C101342-F5CE-4A64-A3DA-9D1483878A26}" destId="{E46614E5-1BDF-4B70-A26F-8F38D932FD87}" srcOrd="6" destOrd="0" presId="urn:microsoft.com/office/officeart/2005/8/layout/hChevron3"/>
    <dgm:cxn modelId="{D163F289-019A-4B7A-BCA3-0AC73BB08796}" type="presParOf" srcId="{4C101342-F5CE-4A64-A3DA-9D1483878A26}" destId="{3BC3A809-67BE-4F4B-A1B8-3746E2793FD5}" srcOrd="7" destOrd="0" presId="urn:microsoft.com/office/officeart/2005/8/layout/hChevron3"/>
    <dgm:cxn modelId="{F2419F10-5A02-4FFD-AC7F-BFE8051816F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B110A1-21CD-4862-9911-63E43B13A929}" type="presOf" srcId="{1DEF6EDA-5E8B-4B8C-BB18-5984B4C5186C}" destId="{E46614E5-1BDF-4B70-A26F-8F38D932FD87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3CDA224-721B-490E-87BD-1CA7C945AF9F}" type="presOf" srcId="{773B7DE6-8C5D-4A13-AECA-9347ADC8B20A}" destId="{2E7E55E3-05F6-4CA9-A804-59107BB55D04}" srcOrd="0" destOrd="0" presId="urn:microsoft.com/office/officeart/2005/8/layout/hChevron3"/>
    <dgm:cxn modelId="{0B3DEC56-4508-4B62-9AA6-BFBE16B5DF1F}" type="presOf" srcId="{1EAB1C73-E0CB-4972-943A-C420FBBF68CD}" destId="{DD41D37E-E9FF-4F3A-A38A-4A3804B9058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6F20188F-B67E-4116-B465-5D725ACAA0A5}" type="presOf" srcId="{D5B3CCA8-5892-4098-96ED-8296DE59F428}" destId="{4C101342-F5CE-4A64-A3DA-9D1483878A26}" srcOrd="0" destOrd="0" presId="urn:microsoft.com/office/officeart/2005/8/layout/hChevron3"/>
    <dgm:cxn modelId="{54F3C04F-99BC-46D0-92AE-54F81BCF6453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C3527B90-CFBD-4E06-9C17-30B18D7D533C}" type="presOf" srcId="{E71C15E8-D514-4F14-B1DA-031BFBACE929}" destId="{2A27324A-1E65-417E-A4BF-1D8E58FE0F85}" srcOrd="0" destOrd="0" presId="urn:microsoft.com/office/officeart/2005/8/layout/hChevron3"/>
    <dgm:cxn modelId="{070BFA15-1561-4A00-B162-64A7425A556E}" type="presParOf" srcId="{4C101342-F5CE-4A64-A3DA-9D1483878A26}" destId="{2E7E55E3-05F6-4CA9-A804-59107BB55D04}" srcOrd="0" destOrd="0" presId="urn:microsoft.com/office/officeart/2005/8/layout/hChevron3"/>
    <dgm:cxn modelId="{E9C6EB8A-8019-4245-92F2-CBFB8759B94F}" type="presParOf" srcId="{4C101342-F5CE-4A64-A3DA-9D1483878A26}" destId="{D6E6DEDA-C211-4802-A653-57BC60C37606}" srcOrd="1" destOrd="0" presId="urn:microsoft.com/office/officeart/2005/8/layout/hChevron3"/>
    <dgm:cxn modelId="{A38047D7-EB09-4AB9-8868-2C56E5D33A1C}" type="presParOf" srcId="{4C101342-F5CE-4A64-A3DA-9D1483878A26}" destId="{DD41D37E-E9FF-4F3A-A38A-4A3804B90586}" srcOrd="2" destOrd="0" presId="urn:microsoft.com/office/officeart/2005/8/layout/hChevron3"/>
    <dgm:cxn modelId="{A18A14F9-DBE6-44B9-9D05-3989383CC621}" type="presParOf" srcId="{4C101342-F5CE-4A64-A3DA-9D1483878A26}" destId="{C2E3F1F2-02A3-4836-910A-9A4AF7EBEDEC}" srcOrd="3" destOrd="0" presId="urn:microsoft.com/office/officeart/2005/8/layout/hChevron3"/>
    <dgm:cxn modelId="{D0ABE44D-3EF6-4373-8596-28E3CB918D5B}" type="presParOf" srcId="{4C101342-F5CE-4A64-A3DA-9D1483878A26}" destId="{2A27324A-1E65-417E-A4BF-1D8E58FE0F85}" srcOrd="4" destOrd="0" presId="urn:microsoft.com/office/officeart/2005/8/layout/hChevron3"/>
    <dgm:cxn modelId="{EC4FF903-CB92-4E32-97F5-5DAECF6203D4}" type="presParOf" srcId="{4C101342-F5CE-4A64-A3DA-9D1483878A26}" destId="{D7E68069-270D-45C5-B1AC-EAE4FF47BEA4}" srcOrd="5" destOrd="0" presId="urn:microsoft.com/office/officeart/2005/8/layout/hChevron3"/>
    <dgm:cxn modelId="{0664849B-1FA1-4933-878D-B97A6766BC5C}" type="presParOf" srcId="{4C101342-F5CE-4A64-A3DA-9D1483878A26}" destId="{E46614E5-1BDF-4B70-A26F-8F38D932FD87}" srcOrd="6" destOrd="0" presId="urn:microsoft.com/office/officeart/2005/8/layout/hChevron3"/>
    <dgm:cxn modelId="{87BF530D-719A-4255-BC18-63E026631F81}" type="presParOf" srcId="{4C101342-F5CE-4A64-A3DA-9D1483878A26}" destId="{3BC3A809-67BE-4F4B-A1B8-3746E2793FD5}" srcOrd="7" destOrd="0" presId="urn:microsoft.com/office/officeart/2005/8/layout/hChevron3"/>
    <dgm:cxn modelId="{E9ABBE8D-C274-45CF-B4F5-6A099D5B037B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36F59E-47A5-4F2E-966C-E25C2CA7DDAA}" type="presOf" srcId="{777C0140-496C-4C37-8A67-C17843B0F55E}" destId="{1715A76B-4D9D-42F5-B707-C31095540132}" srcOrd="0" destOrd="0" presId="urn:microsoft.com/office/officeart/2005/8/layout/hChevron3"/>
    <dgm:cxn modelId="{8D49413C-8672-4EE9-AE2F-617B6DEAC292}" type="presOf" srcId="{E71C15E8-D514-4F14-B1DA-031BFBACE929}" destId="{2A27324A-1E65-417E-A4BF-1D8E58FE0F85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CFADCD3A-D1CB-4F41-BAAD-F3BFF31163BB}" type="presOf" srcId="{773B7DE6-8C5D-4A13-AECA-9347ADC8B20A}" destId="{2E7E55E3-05F6-4CA9-A804-59107BB55D04}" srcOrd="0" destOrd="0" presId="urn:microsoft.com/office/officeart/2005/8/layout/hChevron3"/>
    <dgm:cxn modelId="{E6FC21BD-0F3F-4F41-A5C9-6F408180D267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DF6E6B2D-EA87-4A80-AC14-2A963D0E6368}" type="presOf" srcId="{1DEF6EDA-5E8B-4B8C-BB18-5984B4C5186C}" destId="{E46614E5-1BDF-4B70-A26F-8F38D932FD87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6A2452F-29C6-451F-BC18-544F67209EF6}" type="presOf" srcId="{D5B3CCA8-5892-4098-96ED-8296DE59F428}" destId="{4C101342-F5CE-4A64-A3DA-9D1483878A2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47731841-60CB-4FC7-AF7C-768919F9955E}" type="presParOf" srcId="{4C101342-F5CE-4A64-A3DA-9D1483878A26}" destId="{2E7E55E3-05F6-4CA9-A804-59107BB55D04}" srcOrd="0" destOrd="0" presId="urn:microsoft.com/office/officeart/2005/8/layout/hChevron3"/>
    <dgm:cxn modelId="{61BA6274-9895-46F2-B2D0-C5D67D180D9C}" type="presParOf" srcId="{4C101342-F5CE-4A64-A3DA-9D1483878A26}" destId="{D6E6DEDA-C211-4802-A653-57BC60C37606}" srcOrd="1" destOrd="0" presId="urn:microsoft.com/office/officeart/2005/8/layout/hChevron3"/>
    <dgm:cxn modelId="{3C263470-F592-4CC9-BD7D-ACD566192D09}" type="presParOf" srcId="{4C101342-F5CE-4A64-A3DA-9D1483878A26}" destId="{DD41D37E-E9FF-4F3A-A38A-4A3804B90586}" srcOrd="2" destOrd="0" presId="urn:microsoft.com/office/officeart/2005/8/layout/hChevron3"/>
    <dgm:cxn modelId="{E4513E7A-E8BB-4E4E-A15A-DFC834E9F601}" type="presParOf" srcId="{4C101342-F5CE-4A64-A3DA-9D1483878A26}" destId="{C2E3F1F2-02A3-4836-910A-9A4AF7EBEDEC}" srcOrd="3" destOrd="0" presId="urn:microsoft.com/office/officeart/2005/8/layout/hChevron3"/>
    <dgm:cxn modelId="{D4022347-C76B-4B1B-8305-F26AB7F56831}" type="presParOf" srcId="{4C101342-F5CE-4A64-A3DA-9D1483878A26}" destId="{2A27324A-1E65-417E-A4BF-1D8E58FE0F85}" srcOrd="4" destOrd="0" presId="urn:microsoft.com/office/officeart/2005/8/layout/hChevron3"/>
    <dgm:cxn modelId="{9DF2B294-FD91-408C-9380-44064CB7A769}" type="presParOf" srcId="{4C101342-F5CE-4A64-A3DA-9D1483878A26}" destId="{D7E68069-270D-45C5-B1AC-EAE4FF47BEA4}" srcOrd="5" destOrd="0" presId="urn:microsoft.com/office/officeart/2005/8/layout/hChevron3"/>
    <dgm:cxn modelId="{DF8ADACB-5248-42F6-86AF-3A0470EFDF73}" type="presParOf" srcId="{4C101342-F5CE-4A64-A3DA-9D1483878A26}" destId="{E46614E5-1BDF-4B70-A26F-8F38D932FD87}" srcOrd="6" destOrd="0" presId="urn:microsoft.com/office/officeart/2005/8/layout/hChevron3"/>
    <dgm:cxn modelId="{785FB493-A12D-4712-B76F-AA855FE342A3}" type="presParOf" srcId="{4C101342-F5CE-4A64-A3DA-9D1483878A26}" destId="{3BC3A809-67BE-4F4B-A1B8-3746E2793FD5}" srcOrd="7" destOrd="0" presId="urn:microsoft.com/office/officeart/2005/8/layout/hChevron3"/>
    <dgm:cxn modelId="{0F55E0D4-33A8-45FE-B729-BA0A0E038543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756DC2F8-BC41-4824-8435-D0EAAB28751E}" type="presOf" srcId="{1DEF6EDA-5E8B-4B8C-BB18-5984B4C5186C}" destId="{E46614E5-1BDF-4B70-A26F-8F38D932FD87}" srcOrd="0" destOrd="0" presId="urn:microsoft.com/office/officeart/2005/8/layout/hChevron3"/>
    <dgm:cxn modelId="{7BF85074-B9A2-4E0B-A556-D049CBBEBC44}" type="presOf" srcId="{777C0140-496C-4C37-8A67-C17843B0F55E}" destId="{1715A76B-4D9D-42F5-B707-C31095540132}" srcOrd="0" destOrd="0" presId="urn:microsoft.com/office/officeart/2005/8/layout/hChevron3"/>
    <dgm:cxn modelId="{2E0AA81C-F0ED-4C55-B3F4-13E0FAE0CC04}" type="presOf" srcId="{D5B3CCA8-5892-4098-96ED-8296DE59F428}" destId="{4C101342-F5CE-4A64-A3DA-9D1483878A2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2A4B9664-4E09-4C39-9F49-D5E8FE3D9D2C}" type="presOf" srcId="{E71C15E8-D514-4F14-B1DA-031BFBACE929}" destId="{2A27324A-1E65-417E-A4BF-1D8E58FE0F85}" srcOrd="0" destOrd="0" presId="urn:microsoft.com/office/officeart/2005/8/layout/hChevron3"/>
    <dgm:cxn modelId="{B21DA2C2-3512-4D62-AAA0-F168125E0271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298B80ED-66DB-4895-A931-A8D00C99A1C4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2A6E2726-1B0E-4704-B6B0-4270BFBB5E34}" type="presParOf" srcId="{4C101342-F5CE-4A64-A3DA-9D1483878A26}" destId="{2E7E55E3-05F6-4CA9-A804-59107BB55D04}" srcOrd="0" destOrd="0" presId="urn:microsoft.com/office/officeart/2005/8/layout/hChevron3"/>
    <dgm:cxn modelId="{37555572-434A-45FE-824F-5699AE96156E}" type="presParOf" srcId="{4C101342-F5CE-4A64-A3DA-9D1483878A26}" destId="{D6E6DEDA-C211-4802-A653-57BC60C37606}" srcOrd="1" destOrd="0" presId="urn:microsoft.com/office/officeart/2005/8/layout/hChevron3"/>
    <dgm:cxn modelId="{DE98CE89-EF00-4F09-9753-7EB580E6D9F0}" type="presParOf" srcId="{4C101342-F5CE-4A64-A3DA-9D1483878A26}" destId="{DD41D37E-E9FF-4F3A-A38A-4A3804B90586}" srcOrd="2" destOrd="0" presId="urn:microsoft.com/office/officeart/2005/8/layout/hChevron3"/>
    <dgm:cxn modelId="{99A93D6E-4479-4422-BA1E-E4C36BCDD812}" type="presParOf" srcId="{4C101342-F5CE-4A64-A3DA-9D1483878A26}" destId="{C2E3F1F2-02A3-4836-910A-9A4AF7EBEDEC}" srcOrd="3" destOrd="0" presId="urn:microsoft.com/office/officeart/2005/8/layout/hChevron3"/>
    <dgm:cxn modelId="{122520A1-F3A4-484A-9BD6-20124B546F74}" type="presParOf" srcId="{4C101342-F5CE-4A64-A3DA-9D1483878A26}" destId="{2A27324A-1E65-417E-A4BF-1D8E58FE0F85}" srcOrd="4" destOrd="0" presId="urn:microsoft.com/office/officeart/2005/8/layout/hChevron3"/>
    <dgm:cxn modelId="{90D73ECA-C5A1-4628-89AB-C8ACC1F45F1F}" type="presParOf" srcId="{4C101342-F5CE-4A64-A3DA-9D1483878A26}" destId="{D7E68069-270D-45C5-B1AC-EAE4FF47BEA4}" srcOrd="5" destOrd="0" presId="urn:microsoft.com/office/officeart/2005/8/layout/hChevron3"/>
    <dgm:cxn modelId="{099C13A9-6D65-4B88-9200-0BF3D9E5FBEC}" type="presParOf" srcId="{4C101342-F5CE-4A64-A3DA-9D1483878A26}" destId="{E46614E5-1BDF-4B70-A26F-8F38D932FD87}" srcOrd="6" destOrd="0" presId="urn:microsoft.com/office/officeart/2005/8/layout/hChevron3"/>
    <dgm:cxn modelId="{ABD3AF88-8D34-4877-8256-F6155249DF39}" type="presParOf" srcId="{4C101342-F5CE-4A64-A3DA-9D1483878A26}" destId="{3BC3A809-67BE-4F4B-A1B8-3746E2793FD5}" srcOrd="7" destOrd="0" presId="urn:microsoft.com/office/officeart/2005/8/layout/hChevron3"/>
    <dgm:cxn modelId="{C9C4E235-60F3-44F6-BD3D-5EAC101ABAF6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6BDCF4-52ED-4633-83B7-D16B06A24648}" type="presOf" srcId="{777C0140-496C-4C37-8A67-C17843B0F55E}" destId="{1715A76B-4D9D-42F5-B707-C31095540132}" srcOrd="0" destOrd="0" presId="urn:microsoft.com/office/officeart/2005/8/layout/hChevron3"/>
    <dgm:cxn modelId="{6EFA68A2-B4A0-4778-9CAF-98B63F25E709}" type="presOf" srcId="{1DEF6EDA-5E8B-4B8C-BB18-5984B4C5186C}" destId="{E46614E5-1BDF-4B70-A26F-8F38D932FD87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D74E6050-174E-4DD2-8FBC-19AFE0745204}" type="presOf" srcId="{D5B3CCA8-5892-4098-96ED-8296DE59F428}" destId="{4C101342-F5CE-4A64-A3DA-9D1483878A2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2AE49C3-1785-4615-944D-C8CD6F2CDD30}" type="presOf" srcId="{773B7DE6-8C5D-4A13-AECA-9347ADC8B20A}" destId="{2E7E55E3-05F6-4CA9-A804-59107BB55D04}" srcOrd="0" destOrd="0" presId="urn:microsoft.com/office/officeart/2005/8/layout/hChevron3"/>
    <dgm:cxn modelId="{E135489E-3578-460E-ADF4-1A3F9F7C2100}" type="presOf" srcId="{E71C15E8-D514-4F14-B1DA-031BFBACE929}" destId="{2A27324A-1E65-417E-A4BF-1D8E58FE0F85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580CB98C-C722-497B-B34A-3E2AB274193E}" type="presOf" srcId="{1EAB1C73-E0CB-4972-943A-C420FBBF68CD}" destId="{DD41D37E-E9FF-4F3A-A38A-4A3804B90586}" srcOrd="0" destOrd="0" presId="urn:microsoft.com/office/officeart/2005/8/layout/hChevron3"/>
    <dgm:cxn modelId="{5479C3FF-F171-4C66-A80B-ABBBFCAD25FE}" type="presParOf" srcId="{4C101342-F5CE-4A64-A3DA-9D1483878A26}" destId="{2E7E55E3-05F6-4CA9-A804-59107BB55D04}" srcOrd="0" destOrd="0" presId="urn:microsoft.com/office/officeart/2005/8/layout/hChevron3"/>
    <dgm:cxn modelId="{5039B219-B57C-4B5A-B056-BC6262BE261B}" type="presParOf" srcId="{4C101342-F5CE-4A64-A3DA-9D1483878A26}" destId="{D6E6DEDA-C211-4802-A653-57BC60C37606}" srcOrd="1" destOrd="0" presId="urn:microsoft.com/office/officeart/2005/8/layout/hChevron3"/>
    <dgm:cxn modelId="{80B196C1-BC88-4BFF-85A8-447BE3249955}" type="presParOf" srcId="{4C101342-F5CE-4A64-A3DA-9D1483878A26}" destId="{DD41D37E-E9FF-4F3A-A38A-4A3804B90586}" srcOrd="2" destOrd="0" presId="urn:microsoft.com/office/officeart/2005/8/layout/hChevron3"/>
    <dgm:cxn modelId="{E1B8F619-0E55-41EE-AC67-7AB926C789EA}" type="presParOf" srcId="{4C101342-F5CE-4A64-A3DA-9D1483878A26}" destId="{C2E3F1F2-02A3-4836-910A-9A4AF7EBEDEC}" srcOrd="3" destOrd="0" presId="urn:microsoft.com/office/officeart/2005/8/layout/hChevron3"/>
    <dgm:cxn modelId="{FE76DD54-D647-47AA-BBF1-D90DAAA942ED}" type="presParOf" srcId="{4C101342-F5CE-4A64-A3DA-9D1483878A26}" destId="{2A27324A-1E65-417E-A4BF-1D8E58FE0F85}" srcOrd="4" destOrd="0" presId="urn:microsoft.com/office/officeart/2005/8/layout/hChevron3"/>
    <dgm:cxn modelId="{F13DFB64-A1E5-4770-AE2E-59C0969D5EEB}" type="presParOf" srcId="{4C101342-F5CE-4A64-A3DA-9D1483878A26}" destId="{D7E68069-270D-45C5-B1AC-EAE4FF47BEA4}" srcOrd="5" destOrd="0" presId="urn:microsoft.com/office/officeart/2005/8/layout/hChevron3"/>
    <dgm:cxn modelId="{9E92063D-6C06-47C6-8F4B-96A1D98B1829}" type="presParOf" srcId="{4C101342-F5CE-4A64-A3DA-9D1483878A26}" destId="{E46614E5-1BDF-4B70-A26F-8F38D932FD87}" srcOrd="6" destOrd="0" presId="urn:microsoft.com/office/officeart/2005/8/layout/hChevron3"/>
    <dgm:cxn modelId="{6A2AE7C5-D7CF-4160-A8AB-1BF3712FE7BE}" type="presParOf" srcId="{4C101342-F5CE-4A64-A3DA-9D1483878A26}" destId="{3BC3A809-67BE-4F4B-A1B8-3746E2793FD5}" srcOrd="7" destOrd="0" presId="urn:microsoft.com/office/officeart/2005/8/layout/hChevron3"/>
    <dgm:cxn modelId="{F4A72896-C7CB-46AE-A303-9F42EC74410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536C44-5B71-4061-B656-CC40920D7199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FA1B538E-0594-496C-9E90-EF5689DB0E2B}" type="presOf" srcId="{1EAB1C73-E0CB-4972-943A-C420FBBF68CD}" destId="{DD41D37E-E9FF-4F3A-A38A-4A3804B90586}" srcOrd="0" destOrd="0" presId="urn:microsoft.com/office/officeart/2005/8/layout/hChevron3"/>
    <dgm:cxn modelId="{F0F26662-50FB-49CB-925E-98BFE910EFC9}" type="presOf" srcId="{1DEF6EDA-5E8B-4B8C-BB18-5984B4C5186C}" destId="{E46614E5-1BDF-4B70-A26F-8F38D932FD87}" srcOrd="0" destOrd="0" presId="urn:microsoft.com/office/officeart/2005/8/layout/hChevron3"/>
    <dgm:cxn modelId="{973701F0-FB67-43A7-B87C-CDD397DB0FE0}" type="presOf" srcId="{773B7DE6-8C5D-4A13-AECA-9347ADC8B20A}" destId="{2E7E55E3-05F6-4CA9-A804-59107BB55D04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80A1F593-8BF8-48AD-B5F0-8F89789E3C10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CDDFA3B7-36E3-4A1E-A14D-897246C3D473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69F371F2-2905-4255-8C88-8297B60D5F91}" type="presParOf" srcId="{4C101342-F5CE-4A64-A3DA-9D1483878A26}" destId="{2E7E55E3-05F6-4CA9-A804-59107BB55D04}" srcOrd="0" destOrd="0" presId="urn:microsoft.com/office/officeart/2005/8/layout/hChevron3"/>
    <dgm:cxn modelId="{6B43E6A3-22A0-4F56-BEEB-D59D80C71950}" type="presParOf" srcId="{4C101342-F5CE-4A64-A3DA-9D1483878A26}" destId="{D6E6DEDA-C211-4802-A653-57BC60C37606}" srcOrd="1" destOrd="0" presId="urn:microsoft.com/office/officeart/2005/8/layout/hChevron3"/>
    <dgm:cxn modelId="{1E4A2A16-16AF-4EC4-9296-0A1FCF741DF8}" type="presParOf" srcId="{4C101342-F5CE-4A64-A3DA-9D1483878A26}" destId="{DD41D37E-E9FF-4F3A-A38A-4A3804B90586}" srcOrd="2" destOrd="0" presId="urn:microsoft.com/office/officeart/2005/8/layout/hChevron3"/>
    <dgm:cxn modelId="{C376D64C-1A46-4AB2-A039-372E478D48B2}" type="presParOf" srcId="{4C101342-F5CE-4A64-A3DA-9D1483878A26}" destId="{C2E3F1F2-02A3-4836-910A-9A4AF7EBEDEC}" srcOrd="3" destOrd="0" presId="urn:microsoft.com/office/officeart/2005/8/layout/hChevron3"/>
    <dgm:cxn modelId="{E97CA830-1DEA-4C3F-97B4-01E5D6E78AD9}" type="presParOf" srcId="{4C101342-F5CE-4A64-A3DA-9D1483878A26}" destId="{2A27324A-1E65-417E-A4BF-1D8E58FE0F85}" srcOrd="4" destOrd="0" presId="urn:microsoft.com/office/officeart/2005/8/layout/hChevron3"/>
    <dgm:cxn modelId="{A0BD2658-82CB-4975-B92F-8C6758C89823}" type="presParOf" srcId="{4C101342-F5CE-4A64-A3DA-9D1483878A26}" destId="{D7E68069-270D-45C5-B1AC-EAE4FF47BEA4}" srcOrd="5" destOrd="0" presId="urn:microsoft.com/office/officeart/2005/8/layout/hChevron3"/>
    <dgm:cxn modelId="{D389CD6E-8194-409A-86E8-EECA671C15F6}" type="presParOf" srcId="{4C101342-F5CE-4A64-A3DA-9D1483878A26}" destId="{E46614E5-1BDF-4B70-A26F-8F38D932FD87}" srcOrd="6" destOrd="0" presId="urn:microsoft.com/office/officeart/2005/8/layout/hChevron3"/>
    <dgm:cxn modelId="{01576926-C107-47F1-856F-C0CF1C0DF7DD}" type="presParOf" srcId="{4C101342-F5CE-4A64-A3DA-9D1483878A26}" destId="{3BC3A809-67BE-4F4B-A1B8-3746E2793FD5}" srcOrd="7" destOrd="0" presId="urn:microsoft.com/office/officeart/2005/8/layout/hChevron3"/>
    <dgm:cxn modelId="{A0B5FBE3-B1FD-46E7-B067-2A2D217C4673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D777FE52-65C4-416D-8BE6-901E4A9DA091}" type="presOf" srcId="{D5B3CCA8-5892-4098-96ED-8296DE59F428}" destId="{4C101342-F5CE-4A64-A3DA-9D1483878A26}" srcOrd="0" destOrd="0" presId="urn:microsoft.com/office/officeart/2005/8/layout/hChevron3"/>
    <dgm:cxn modelId="{DE8AEB1D-82D6-4C3C-B4D6-239A370535C2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5B1C0AB3-ED62-40C8-802E-9A5AEF15C0C5}" type="presOf" srcId="{1DEF6EDA-5E8B-4B8C-BB18-5984B4C5186C}" destId="{E46614E5-1BDF-4B70-A26F-8F38D932FD87}" srcOrd="0" destOrd="0" presId="urn:microsoft.com/office/officeart/2005/8/layout/hChevron3"/>
    <dgm:cxn modelId="{422C06D1-E104-4F0A-B676-8B9778CE94AD}" type="presOf" srcId="{1EAB1C73-E0CB-4972-943A-C420FBBF68CD}" destId="{DD41D37E-E9FF-4F3A-A38A-4A3804B90586}" srcOrd="0" destOrd="0" presId="urn:microsoft.com/office/officeart/2005/8/layout/hChevron3"/>
    <dgm:cxn modelId="{6101457C-7CAF-4557-B18C-E5E0ADA05294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142AEB1F-C56E-4AE9-8EBF-4278752B80B4}" type="presOf" srcId="{773B7DE6-8C5D-4A13-AECA-9347ADC8B20A}" destId="{2E7E55E3-05F6-4CA9-A804-59107BB55D04}" srcOrd="0" destOrd="0" presId="urn:microsoft.com/office/officeart/2005/8/layout/hChevron3"/>
    <dgm:cxn modelId="{6EAB9E88-2147-4E03-AE1B-1D57374540D9}" type="presParOf" srcId="{4C101342-F5CE-4A64-A3DA-9D1483878A26}" destId="{2E7E55E3-05F6-4CA9-A804-59107BB55D04}" srcOrd="0" destOrd="0" presId="urn:microsoft.com/office/officeart/2005/8/layout/hChevron3"/>
    <dgm:cxn modelId="{546F53AA-E029-4F7F-B63E-77789AD7A879}" type="presParOf" srcId="{4C101342-F5CE-4A64-A3DA-9D1483878A26}" destId="{D6E6DEDA-C211-4802-A653-57BC60C37606}" srcOrd="1" destOrd="0" presId="urn:microsoft.com/office/officeart/2005/8/layout/hChevron3"/>
    <dgm:cxn modelId="{6D96BEDA-B573-4CC9-ABB5-9949AB530485}" type="presParOf" srcId="{4C101342-F5CE-4A64-A3DA-9D1483878A26}" destId="{DD41D37E-E9FF-4F3A-A38A-4A3804B90586}" srcOrd="2" destOrd="0" presId="urn:microsoft.com/office/officeart/2005/8/layout/hChevron3"/>
    <dgm:cxn modelId="{DADC2949-BB42-4397-958B-57DB79F86E41}" type="presParOf" srcId="{4C101342-F5CE-4A64-A3DA-9D1483878A26}" destId="{C2E3F1F2-02A3-4836-910A-9A4AF7EBEDEC}" srcOrd="3" destOrd="0" presId="urn:microsoft.com/office/officeart/2005/8/layout/hChevron3"/>
    <dgm:cxn modelId="{522C400F-78BD-4745-BD68-EE42D2CFC46D}" type="presParOf" srcId="{4C101342-F5CE-4A64-A3DA-9D1483878A26}" destId="{2A27324A-1E65-417E-A4BF-1D8E58FE0F85}" srcOrd="4" destOrd="0" presId="urn:microsoft.com/office/officeart/2005/8/layout/hChevron3"/>
    <dgm:cxn modelId="{C7613F00-E041-4C30-BA2C-1757D9F0AE41}" type="presParOf" srcId="{4C101342-F5CE-4A64-A3DA-9D1483878A26}" destId="{D7E68069-270D-45C5-B1AC-EAE4FF47BEA4}" srcOrd="5" destOrd="0" presId="urn:microsoft.com/office/officeart/2005/8/layout/hChevron3"/>
    <dgm:cxn modelId="{86EC57EE-FA5A-42DE-B30C-E5E87B23CE40}" type="presParOf" srcId="{4C101342-F5CE-4A64-A3DA-9D1483878A26}" destId="{E46614E5-1BDF-4B70-A26F-8F38D932FD87}" srcOrd="6" destOrd="0" presId="urn:microsoft.com/office/officeart/2005/8/layout/hChevron3"/>
    <dgm:cxn modelId="{AE9B9B26-514B-40E2-A7F7-F0BF01A38ADF}" type="presParOf" srcId="{4C101342-F5CE-4A64-A3DA-9D1483878A26}" destId="{3BC3A809-67BE-4F4B-A1B8-3746E2793FD5}" srcOrd="7" destOrd="0" presId="urn:microsoft.com/office/officeart/2005/8/layout/hChevron3"/>
    <dgm:cxn modelId="{2C3760B5-B651-444C-B91A-84E046D3C0B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D1DF0F-52B0-40D3-B561-D84DB0D67603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DFF07523-666B-4BC3-9059-F55AAC0D5C0C}" type="presOf" srcId="{773B7DE6-8C5D-4A13-AECA-9347ADC8B20A}" destId="{2E7E55E3-05F6-4CA9-A804-59107BB55D04}" srcOrd="0" destOrd="0" presId="urn:microsoft.com/office/officeart/2005/8/layout/hChevron3"/>
    <dgm:cxn modelId="{C615E58B-E943-4D02-97B7-ECF1611EC64A}" type="presOf" srcId="{1EAB1C73-E0CB-4972-943A-C420FBBF68CD}" destId="{DD41D37E-E9FF-4F3A-A38A-4A3804B90586}" srcOrd="0" destOrd="0" presId="urn:microsoft.com/office/officeart/2005/8/layout/hChevron3"/>
    <dgm:cxn modelId="{26E39586-8810-4A9E-942D-70DE7C280595}" type="presOf" srcId="{D5B3CCA8-5892-4098-96ED-8296DE59F428}" destId="{4C101342-F5CE-4A64-A3DA-9D1483878A2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416FA7C-AC05-4C05-88DD-DF6AB4B4E494}" type="presOf" srcId="{777C0140-496C-4C37-8A67-C17843B0F55E}" destId="{1715A76B-4D9D-42F5-B707-C31095540132}" srcOrd="0" destOrd="0" presId="urn:microsoft.com/office/officeart/2005/8/layout/hChevron3"/>
    <dgm:cxn modelId="{ACE168AC-4150-4422-9C1E-40EAD4D0DC25}" type="presOf" srcId="{1DEF6EDA-5E8B-4B8C-BB18-5984B4C5186C}" destId="{E46614E5-1BDF-4B70-A26F-8F38D932FD87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430ABB7C-35E9-49DC-9120-72EB267D65C3}" type="presParOf" srcId="{4C101342-F5CE-4A64-A3DA-9D1483878A26}" destId="{2E7E55E3-05F6-4CA9-A804-59107BB55D04}" srcOrd="0" destOrd="0" presId="urn:microsoft.com/office/officeart/2005/8/layout/hChevron3"/>
    <dgm:cxn modelId="{01DE8A29-7C5C-4B3B-8964-72DA9BA404FA}" type="presParOf" srcId="{4C101342-F5CE-4A64-A3DA-9D1483878A26}" destId="{D6E6DEDA-C211-4802-A653-57BC60C37606}" srcOrd="1" destOrd="0" presId="urn:microsoft.com/office/officeart/2005/8/layout/hChevron3"/>
    <dgm:cxn modelId="{1C1B5AC5-BB13-4C50-AA40-2AA72243BFED}" type="presParOf" srcId="{4C101342-F5CE-4A64-A3DA-9D1483878A26}" destId="{DD41D37E-E9FF-4F3A-A38A-4A3804B90586}" srcOrd="2" destOrd="0" presId="urn:microsoft.com/office/officeart/2005/8/layout/hChevron3"/>
    <dgm:cxn modelId="{CC6222C1-D997-40DE-B4E3-1390C5E0E95B}" type="presParOf" srcId="{4C101342-F5CE-4A64-A3DA-9D1483878A26}" destId="{C2E3F1F2-02A3-4836-910A-9A4AF7EBEDEC}" srcOrd="3" destOrd="0" presId="urn:microsoft.com/office/officeart/2005/8/layout/hChevron3"/>
    <dgm:cxn modelId="{54357565-CFCF-40E1-8E14-B8E1CFCC900E}" type="presParOf" srcId="{4C101342-F5CE-4A64-A3DA-9D1483878A26}" destId="{2A27324A-1E65-417E-A4BF-1D8E58FE0F85}" srcOrd="4" destOrd="0" presId="urn:microsoft.com/office/officeart/2005/8/layout/hChevron3"/>
    <dgm:cxn modelId="{C604BAA5-0618-4BBD-AB62-FEB94E964461}" type="presParOf" srcId="{4C101342-F5CE-4A64-A3DA-9D1483878A26}" destId="{D7E68069-270D-45C5-B1AC-EAE4FF47BEA4}" srcOrd="5" destOrd="0" presId="urn:microsoft.com/office/officeart/2005/8/layout/hChevron3"/>
    <dgm:cxn modelId="{B6CEC04F-C0A6-4B9B-9A44-8FD878C21A04}" type="presParOf" srcId="{4C101342-F5CE-4A64-A3DA-9D1483878A26}" destId="{E46614E5-1BDF-4B70-A26F-8F38D932FD87}" srcOrd="6" destOrd="0" presId="urn:microsoft.com/office/officeart/2005/8/layout/hChevron3"/>
    <dgm:cxn modelId="{02D93852-A931-4244-8856-F53E5E9B7BB1}" type="presParOf" srcId="{4C101342-F5CE-4A64-A3DA-9D1483878A26}" destId="{3BC3A809-67BE-4F4B-A1B8-3746E2793FD5}" srcOrd="7" destOrd="0" presId="urn:microsoft.com/office/officeart/2005/8/layout/hChevron3"/>
    <dgm:cxn modelId="{C3B6BEC7-24EC-40E6-9967-0FC34EC11483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5569EE-2033-4615-AEC1-7D1C5F6338F2}" type="presOf" srcId="{1DEF6EDA-5E8B-4B8C-BB18-5984B4C5186C}" destId="{E46614E5-1BDF-4B70-A26F-8F38D932FD87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07881A88-4A70-4B13-B801-F2ACF9576A5C}" type="presOf" srcId="{E71C15E8-D514-4F14-B1DA-031BFBACE929}" destId="{2A27324A-1E65-417E-A4BF-1D8E58FE0F85}" srcOrd="0" destOrd="0" presId="urn:microsoft.com/office/officeart/2005/8/layout/hChevron3"/>
    <dgm:cxn modelId="{A5DE3E68-221F-4055-AA92-6D69E910187D}" type="presOf" srcId="{D5B3CCA8-5892-4098-96ED-8296DE59F428}" destId="{4C101342-F5CE-4A64-A3DA-9D1483878A26}" srcOrd="0" destOrd="0" presId="urn:microsoft.com/office/officeart/2005/8/layout/hChevron3"/>
    <dgm:cxn modelId="{DBD2577B-C16F-419E-8944-908A06486E65}" type="presOf" srcId="{777C0140-496C-4C37-8A67-C17843B0F55E}" destId="{1715A76B-4D9D-42F5-B707-C31095540132}" srcOrd="0" destOrd="0" presId="urn:microsoft.com/office/officeart/2005/8/layout/hChevron3"/>
    <dgm:cxn modelId="{F610AE2B-CD3E-466F-BB43-A194144B927B}" type="presOf" srcId="{773B7DE6-8C5D-4A13-AECA-9347ADC8B20A}" destId="{2E7E55E3-05F6-4CA9-A804-59107BB55D04}" srcOrd="0" destOrd="0" presId="urn:microsoft.com/office/officeart/2005/8/layout/hChevron3"/>
    <dgm:cxn modelId="{D2EB6A80-4C94-43DE-B0B9-E790B605D40D}" type="presOf" srcId="{1EAB1C73-E0CB-4972-943A-C420FBBF68CD}" destId="{DD41D37E-E9FF-4F3A-A38A-4A3804B9058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C938E1D3-AD5C-4E7D-96D6-F0A8346BAF2E}" type="presParOf" srcId="{4C101342-F5CE-4A64-A3DA-9D1483878A26}" destId="{2E7E55E3-05F6-4CA9-A804-59107BB55D04}" srcOrd="0" destOrd="0" presId="urn:microsoft.com/office/officeart/2005/8/layout/hChevron3"/>
    <dgm:cxn modelId="{A03A629A-904F-459E-BE07-86ED32536043}" type="presParOf" srcId="{4C101342-F5CE-4A64-A3DA-9D1483878A26}" destId="{D6E6DEDA-C211-4802-A653-57BC60C37606}" srcOrd="1" destOrd="0" presId="urn:microsoft.com/office/officeart/2005/8/layout/hChevron3"/>
    <dgm:cxn modelId="{437EA864-CA44-457F-9ECB-A8931F97EAEE}" type="presParOf" srcId="{4C101342-F5CE-4A64-A3DA-9D1483878A26}" destId="{DD41D37E-E9FF-4F3A-A38A-4A3804B90586}" srcOrd="2" destOrd="0" presId="urn:microsoft.com/office/officeart/2005/8/layout/hChevron3"/>
    <dgm:cxn modelId="{8A8CC4D8-E76C-442E-B2D8-46F5421CD754}" type="presParOf" srcId="{4C101342-F5CE-4A64-A3DA-9D1483878A26}" destId="{C2E3F1F2-02A3-4836-910A-9A4AF7EBEDEC}" srcOrd="3" destOrd="0" presId="urn:microsoft.com/office/officeart/2005/8/layout/hChevron3"/>
    <dgm:cxn modelId="{E26C3BED-D4B0-4437-9C1D-83A4FA0ED0C2}" type="presParOf" srcId="{4C101342-F5CE-4A64-A3DA-9D1483878A26}" destId="{2A27324A-1E65-417E-A4BF-1D8E58FE0F85}" srcOrd="4" destOrd="0" presId="urn:microsoft.com/office/officeart/2005/8/layout/hChevron3"/>
    <dgm:cxn modelId="{4F16431E-3B30-49B1-8FD5-BE3DFA8C802B}" type="presParOf" srcId="{4C101342-F5CE-4A64-A3DA-9D1483878A26}" destId="{D7E68069-270D-45C5-B1AC-EAE4FF47BEA4}" srcOrd="5" destOrd="0" presId="urn:microsoft.com/office/officeart/2005/8/layout/hChevron3"/>
    <dgm:cxn modelId="{9AFEFCB6-23B4-4ECD-9658-31E2C1B26B6D}" type="presParOf" srcId="{4C101342-F5CE-4A64-A3DA-9D1483878A26}" destId="{E46614E5-1BDF-4B70-A26F-8F38D932FD87}" srcOrd="6" destOrd="0" presId="urn:microsoft.com/office/officeart/2005/8/layout/hChevron3"/>
    <dgm:cxn modelId="{012C8A72-99C2-4966-AC11-22006345868C}" type="presParOf" srcId="{4C101342-F5CE-4A64-A3DA-9D1483878A26}" destId="{3BC3A809-67BE-4F4B-A1B8-3746E2793FD5}" srcOrd="7" destOrd="0" presId="urn:microsoft.com/office/officeart/2005/8/layout/hChevron3"/>
    <dgm:cxn modelId="{DD2E5C39-6194-4F8A-8522-021A19F1FA5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F74A956-C806-44C2-B033-D1401BDADDE4}" type="presOf" srcId="{E71C15E8-D514-4F14-B1DA-031BFBACE929}" destId="{2A27324A-1E65-417E-A4BF-1D8E58FE0F85}" srcOrd="0" destOrd="0" presId="urn:microsoft.com/office/officeart/2005/8/layout/hChevron3"/>
    <dgm:cxn modelId="{D10FFD47-FE15-4FDE-9943-4DBD896B6E66}" type="presOf" srcId="{777C0140-496C-4C37-8A67-C17843B0F55E}" destId="{1715A76B-4D9D-42F5-B707-C31095540132}" srcOrd="0" destOrd="0" presId="urn:microsoft.com/office/officeart/2005/8/layout/hChevron3"/>
    <dgm:cxn modelId="{19589C8A-937B-4612-A1DC-C8014F18C974}" type="presOf" srcId="{1DEF6EDA-5E8B-4B8C-BB18-5984B4C5186C}" destId="{E46614E5-1BDF-4B70-A26F-8F38D932FD87}" srcOrd="0" destOrd="0" presId="urn:microsoft.com/office/officeart/2005/8/layout/hChevron3"/>
    <dgm:cxn modelId="{8B4B80C2-B49E-46F0-A121-E71CD0443BA5}" type="presOf" srcId="{D5B3CCA8-5892-4098-96ED-8296DE59F428}" destId="{4C101342-F5CE-4A64-A3DA-9D1483878A26}" srcOrd="0" destOrd="0" presId="urn:microsoft.com/office/officeart/2005/8/layout/hChevron3"/>
    <dgm:cxn modelId="{358990EF-FFB3-40FF-8EF7-C1276F5516A9}" type="presOf" srcId="{1EAB1C73-E0CB-4972-943A-C420FBBF68CD}" destId="{DD41D37E-E9FF-4F3A-A38A-4A3804B90586}" srcOrd="0" destOrd="0" presId="urn:microsoft.com/office/officeart/2005/8/layout/hChevron3"/>
    <dgm:cxn modelId="{E30721D1-EC24-49E5-B693-6BB5840256A9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292CDA53-C489-4244-89A8-175A5A6000D1}" type="presParOf" srcId="{4C101342-F5CE-4A64-A3DA-9D1483878A26}" destId="{2E7E55E3-05F6-4CA9-A804-59107BB55D04}" srcOrd="0" destOrd="0" presId="urn:microsoft.com/office/officeart/2005/8/layout/hChevron3"/>
    <dgm:cxn modelId="{0EC0166B-5132-4740-80F0-A0D94AFD83B6}" type="presParOf" srcId="{4C101342-F5CE-4A64-A3DA-9D1483878A26}" destId="{D6E6DEDA-C211-4802-A653-57BC60C37606}" srcOrd="1" destOrd="0" presId="urn:microsoft.com/office/officeart/2005/8/layout/hChevron3"/>
    <dgm:cxn modelId="{1D9943A2-8C44-4126-B2B2-16568A77446C}" type="presParOf" srcId="{4C101342-F5CE-4A64-A3DA-9D1483878A26}" destId="{DD41D37E-E9FF-4F3A-A38A-4A3804B90586}" srcOrd="2" destOrd="0" presId="urn:microsoft.com/office/officeart/2005/8/layout/hChevron3"/>
    <dgm:cxn modelId="{2ACD8CCA-D144-427B-A250-A2AC7B63EFC3}" type="presParOf" srcId="{4C101342-F5CE-4A64-A3DA-9D1483878A26}" destId="{C2E3F1F2-02A3-4836-910A-9A4AF7EBEDEC}" srcOrd="3" destOrd="0" presId="urn:microsoft.com/office/officeart/2005/8/layout/hChevron3"/>
    <dgm:cxn modelId="{65053292-0816-4EED-9849-05112430DACF}" type="presParOf" srcId="{4C101342-F5CE-4A64-A3DA-9D1483878A26}" destId="{2A27324A-1E65-417E-A4BF-1D8E58FE0F85}" srcOrd="4" destOrd="0" presId="urn:microsoft.com/office/officeart/2005/8/layout/hChevron3"/>
    <dgm:cxn modelId="{54D8774A-B8A7-4B49-8098-BD1D5F5D5324}" type="presParOf" srcId="{4C101342-F5CE-4A64-A3DA-9D1483878A26}" destId="{D7E68069-270D-45C5-B1AC-EAE4FF47BEA4}" srcOrd="5" destOrd="0" presId="urn:microsoft.com/office/officeart/2005/8/layout/hChevron3"/>
    <dgm:cxn modelId="{9CC5D136-2F8B-456D-A872-F181FDC31807}" type="presParOf" srcId="{4C101342-F5CE-4A64-A3DA-9D1483878A26}" destId="{E46614E5-1BDF-4B70-A26F-8F38D932FD87}" srcOrd="6" destOrd="0" presId="urn:microsoft.com/office/officeart/2005/8/layout/hChevron3"/>
    <dgm:cxn modelId="{A365FC0A-E9A5-4BDC-A3DE-6B80E1301FA6}" type="presParOf" srcId="{4C101342-F5CE-4A64-A3DA-9D1483878A26}" destId="{3BC3A809-67BE-4F4B-A1B8-3746E2793FD5}" srcOrd="7" destOrd="0" presId="urn:microsoft.com/office/officeart/2005/8/layout/hChevron3"/>
    <dgm:cxn modelId="{315CD49E-AD27-4C22-A4EB-ED78E6144017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23BBE426-DAF2-482D-8166-725222D16488}" type="presOf" srcId="{D5B3CCA8-5892-4098-96ED-8296DE59F428}" destId="{4C101342-F5CE-4A64-A3DA-9D1483878A2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8EA53CB-C858-4762-B646-3C37A904A635}" type="presOf" srcId="{777C0140-496C-4C37-8A67-C17843B0F55E}" destId="{1715A76B-4D9D-42F5-B707-C31095540132}" srcOrd="0" destOrd="0" presId="urn:microsoft.com/office/officeart/2005/8/layout/hChevron3"/>
    <dgm:cxn modelId="{29F8B8FF-30D8-4762-BE80-DFEF077C34E7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3B5A64B3-F3DE-46DB-AEA4-E6DF106BFB45}" type="presOf" srcId="{1DEF6EDA-5E8B-4B8C-BB18-5984B4C5186C}" destId="{E46614E5-1BDF-4B70-A26F-8F38D932FD87}" srcOrd="0" destOrd="0" presId="urn:microsoft.com/office/officeart/2005/8/layout/hChevron3"/>
    <dgm:cxn modelId="{067B9D52-4986-42C0-B612-F65E7771AA42}" type="presOf" srcId="{1EAB1C73-E0CB-4972-943A-C420FBBF68CD}" destId="{DD41D37E-E9FF-4F3A-A38A-4A3804B90586}" srcOrd="0" destOrd="0" presId="urn:microsoft.com/office/officeart/2005/8/layout/hChevron3"/>
    <dgm:cxn modelId="{92D9E340-FEC0-40C4-834F-9D531E0123E6}" type="presOf" srcId="{773B7DE6-8C5D-4A13-AECA-9347ADC8B20A}" destId="{2E7E55E3-05F6-4CA9-A804-59107BB55D04}" srcOrd="0" destOrd="0" presId="urn:microsoft.com/office/officeart/2005/8/layout/hChevron3"/>
    <dgm:cxn modelId="{3CB762EC-0FD3-46AB-9AC5-15CB754178D3}" type="presParOf" srcId="{4C101342-F5CE-4A64-A3DA-9D1483878A26}" destId="{2E7E55E3-05F6-4CA9-A804-59107BB55D04}" srcOrd="0" destOrd="0" presId="urn:microsoft.com/office/officeart/2005/8/layout/hChevron3"/>
    <dgm:cxn modelId="{EAA197F4-F381-4621-9328-0FFA9372541C}" type="presParOf" srcId="{4C101342-F5CE-4A64-A3DA-9D1483878A26}" destId="{D6E6DEDA-C211-4802-A653-57BC60C37606}" srcOrd="1" destOrd="0" presId="urn:microsoft.com/office/officeart/2005/8/layout/hChevron3"/>
    <dgm:cxn modelId="{60F08F4D-BE4C-4F3E-8BB5-ACF3916A2D3B}" type="presParOf" srcId="{4C101342-F5CE-4A64-A3DA-9D1483878A26}" destId="{DD41D37E-E9FF-4F3A-A38A-4A3804B90586}" srcOrd="2" destOrd="0" presId="urn:microsoft.com/office/officeart/2005/8/layout/hChevron3"/>
    <dgm:cxn modelId="{55A25DC0-45DA-4DF5-93C5-288C0DCECB3E}" type="presParOf" srcId="{4C101342-F5CE-4A64-A3DA-9D1483878A26}" destId="{C2E3F1F2-02A3-4836-910A-9A4AF7EBEDEC}" srcOrd="3" destOrd="0" presId="urn:microsoft.com/office/officeart/2005/8/layout/hChevron3"/>
    <dgm:cxn modelId="{AC6A472C-FEFC-4BB8-B773-8190236AB314}" type="presParOf" srcId="{4C101342-F5CE-4A64-A3DA-9D1483878A26}" destId="{2A27324A-1E65-417E-A4BF-1D8E58FE0F85}" srcOrd="4" destOrd="0" presId="urn:microsoft.com/office/officeart/2005/8/layout/hChevron3"/>
    <dgm:cxn modelId="{ADBF6CFF-2B90-479C-9A68-00A4B940F542}" type="presParOf" srcId="{4C101342-F5CE-4A64-A3DA-9D1483878A26}" destId="{D7E68069-270D-45C5-B1AC-EAE4FF47BEA4}" srcOrd="5" destOrd="0" presId="urn:microsoft.com/office/officeart/2005/8/layout/hChevron3"/>
    <dgm:cxn modelId="{45BDEA32-9EE9-4B62-AFBB-FE5E3DAAA9CE}" type="presParOf" srcId="{4C101342-F5CE-4A64-A3DA-9D1483878A26}" destId="{E46614E5-1BDF-4B70-A26F-8F38D932FD87}" srcOrd="6" destOrd="0" presId="urn:microsoft.com/office/officeart/2005/8/layout/hChevron3"/>
    <dgm:cxn modelId="{589EE908-EA76-4327-B89D-FBB43804B9C0}" type="presParOf" srcId="{4C101342-F5CE-4A64-A3DA-9D1483878A26}" destId="{3BC3A809-67BE-4F4B-A1B8-3746E2793FD5}" srcOrd="7" destOrd="0" presId="urn:microsoft.com/office/officeart/2005/8/layout/hChevron3"/>
    <dgm:cxn modelId="{5F71B63C-9371-4B39-9677-04AFC0AD6214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13A7A680-984D-47B8-AA16-84A987E3B303}" type="presOf" srcId="{1EAB1C73-E0CB-4972-943A-C420FBBF68CD}" destId="{DD41D37E-E9FF-4F3A-A38A-4A3804B90586}" srcOrd="0" destOrd="0" presId="urn:microsoft.com/office/officeart/2005/8/layout/hChevron3"/>
    <dgm:cxn modelId="{1C1785C2-FF15-4877-AB6B-3A80E80E457A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A119369-61E6-4DBF-8886-2969F290785A}" type="presOf" srcId="{777C0140-496C-4C37-8A67-C17843B0F55E}" destId="{1715A76B-4D9D-42F5-B707-C31095540132}" srcOrd="0" destOrd="0" presId="urn:microsoft.com/office/officeart/2005/8/layout/hChevron3"/>
    <dgm:cxn modelId="{3B275603-A9BD-4AE2-83DD-135610594ED9}" type="presOf" srcId="{1DEF6EDA-5E8B-4B8C-BB18-5984B4C5186C}" destId="{E46614E5-1BDF-4B70-A26F-8F38D932FD87}" srcOrd="0" destOrd="0" presId="urn:microsoft.com/office/officeart/2005/8/layout/hChevron3"/>
    <dgm:cxn modelId="{CA358649-C944-435C-B8EB-F8E48D405705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FD81A95-A78E-40D1-8FCC-6822BC7D1E10}" type="presOf" srcId="{D5B3CCA8-5892-4098-96ED-8296DE59F428}" destId="{4C101342-F5CE-4A64-A3DA-9D1483878A26}" srcOrd="0" destOrd="0" presId="urn:microsoft.com/office/officeart/2005/8/layout/hChevron3"/>
    <dgm:cxn modelId="{DB4C48C4-0438-4B88-927C-7148D05478C8}" type="presParOf" srcId="{4C101342-F5CE-4A64-A3DA-9D1483878A26}" destId="{2E7E55E3-05F6-4CA9-A804-59107BB55D04}" srcOrd="0" destOrd="0" presId="urn:microsoft.com/office/officeart/2005/8/layout/hChevron3"/>
    <dgm:cxn modelId="{517BEE1B-E26F-4BB5-A15B-C7C95CCA3D61}" type="presParOf" srcId="{4C101342-F5CE-4A64-A3DA-9D1483878A26}" destId="{D6E6DEDA-C211-4802-A653-57BC60C37606}" srcOrd="1" destOrd="0" presId="urn:microsoft.com/office/officeart/2005/8/layout/hChevron3"/>
    <dgm:cxn modelId="{815DB6AD-15A7-40FC-AA33-164AC59AFB05}" type="presParOf" srcId="{4C101342-F5CE-4A64-A3DA-9D1483878A26}" destId="{DD41D37E-E9FF-4F3A-A38A-4A3804B90586}" srcOrd="2" destOrd="0" presId="urn:microsoft.com/office/officeart/2005/8/layout/hChevron3"/>
    <dgm:cxn modelId="{805D7182-97E6-4B87-A0B4-F57C5420D37C}" type="presParOf" srcId="{4C101342-F5CE-4A64-A3DA-9D1483878A26}" destId="{C2E3F1F2-02A3-4836-910A-9A4AF7EBEDEC}" srcOrd="3" destOrd="0" presId="urn:microsoft.com/office/officeart/2005/8/layout/hChevron3"/>
    <dgm:cxn modelId="{0177FB7E-0387-4FE7-A4FE-A7B462F547D5}" type="presParOf" srcId="{4C101342-F5CE-4A64-A3DA-9D1483878A26}" destId="{2A27324A-1E65-417E-A4BF-1D8E58FE0F85}" srcOrd="4" destOrd="0" presId="urn:microsoft.com/office/officeart/2005/8/layout/hChevron3"/>
    <dgm:cxn modelId="{994FE558-0C08-4160-AB36-9FFEA734CF07}" type="presParOf" srcId="{4C101342-F5CE-4A64-A3DA-9D1483878A26}" destId="{D7E68069-270D-45C5-B1AC-EAE4FF47BEA4}" srcOrd="5" destOrd="0" presId="urn:microsoft.com/office/officeart/2005/8/layout/hChevron3"/>
    <dgm:cxn modelId="{08D36554-3C21-4035-99D0-FDE82E4A156B}" type="presParOf" srcId="{4C101342-F5CE-4A64-A3DA-9D1483878A26}" destId="{E46614E5-1BDF-4B70-A26F-8F38D932FD87}" srcOrd="6" destOrd="0" presId="urn:microsoft.com/office/officeart/2005/8/layout/hChevron3"/>
    <dgm:cxn modelId="{3C0454AC-2E80-49E2-AEAC-773615354F4D}" type="presParOf" srcId="{4C101342-F5CE-4A64-A3DA-9D1483878A26}" destId="{3BC3A809-67BE-4F4B-A1B8-3746E2793FD5}" srcOrd="7" destOrd="0" presId="urn:microsoft.com/office/officeart/2005/8/layout/hChevron3"/>
    <dgm:cxn modelId="{D6CF9C51-1967-4F57-B3EE-264C2427F195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2C25F5E4-5642-4753-8764-77BE3E107DB6}" type="presOf" srcId="{E71C15E8-D514-4F14-B1DA-031BFBACE929}" destId="{2A27324A-1E65-417E-A4BF-1D8E58FE0F85}" srcOrd="0" destOrd="0" presId="urn:microsoft.com/office/officeart/2005/8/layout/hChevron3"/>
    <dgm:cxn modelId="{B1AFFE20-0F6B-46D3-AF67-4B2295D98FCB}" type="presOf" srcId="{773B7DE6-8C5D-4A13-AECA-9347ADC8B20A}" destId="{2E7E55E3-05F6-4CA9-A804-59107BB55D04}" srcOrd="0" destOrd="0" presId="urn:microsoft.com/office/officeart/2005/8/layout/hChevron3"/>
    <dgm:cxn modelId="{5AAF75B4-8198-4BB6-A8A7-C0CBE21916E4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D6C759A6-FB27-4F08-9472-5D666A8AC003}" type="presOf" srcId="{1EAB1C73-E0CB-4972-943A-C420FBBF68CD}" destId="{DD41D37E-E9FF-4F3A-A38A-4A3804B90586}" srcOrd="0" destOrd="0" presId="urn:microsoft.com/office/officeart/2005/8/layout/hChevron3"/>
    <dgm:cxn modelId="{DC881902-924E-457F-9581-CE7B14BC21B0}" type="presOf" srcId="{1DEF6EDA-5E8B-4B8C-BB18-5984B4C5186C}" destId="{E46614E5-1BDF-4B70-A26F-8F38D932FD87}" srcOrd="0" destOrd="0" presId="urn:microsoft.com/office/officeart/2005/8/layout/hChevron3"/>
    <dgm:cxn modelId="{02F87B21-E15E-4125-9B49-DF31A902B410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6B05FE92-D5C4-4D45-BA2C-310E4B1D0203}" type="presParOf" srcId="{4C101342-F5CE-4A64-A3DA-9D1483878A26}" destId="{2E7E55E3-05F6-4CA9-A804-59107BB55D04}" srcOrd="0" destOrd="0" presId="urn:microsoft.com/office/officeart/2005/8/layout/hChevron3"/>
    <dgm:cxn modelId="{9ED03891-97DD-47AC-9D56-32E1ACE87D2A}" type="presParOf" srcId="{4C101342-F5CE-4A64-A3DA-9D1483878A26}" destId="{D6E6DEDA-C211-4802-A653-57BC60C37606}" srcOrd="1" destOrd="0" presId="urn:microsoft.com/office/officeart/2005/8/layout/hChevron3"/>
    <dgm:cxn modelId="{CF4F39D8-6A88-47CD-8529-DACC33E75193}" type="presParOf" srcId="{4C101342-F5CE-4A64-A3DA-9D1483878A26}" destId="{DD41D37E-E9FF-4F3A-A38A-4A3804B90586}" srcOrd="2" destOrd="0" presId="urn:microsoft.com/office/officeart/2005/8/layout/hChevron3"/>
    <dgm:cxn modelId="{3B5C787B-4A4F-47C2-9D3A-C67B3055E783}" type="presParOf" srcId="{4C101342-F5CE-4A64-A3DA-9D1483878A26}" destId="{C2E3F1F2-02A3-4836-910A-9A4AF7EBEDEC}" srcOrd="3" destOrd="0" presId="urn:microsoft.com/office/officeart/2005/8/layout/hChevron3"/>
    <dgm:cxn modelId="{3FBA4265-385C-4649-ADFF-5463F733EB3A}" type="presParOf" srcId="{4C101342-F5CE-4A64-A3DA-9D1483878A26}" destId="{2A27324A-1E65-417E-A4BF-1D8E58FE0F85}" srcOrd="4" destOrd="0" presId="urn:microsoft.com/office/officeart/2005/8/layout/hChevron3"/>
    <dgm:cxn modelId="{12458187-A5DA-4FBF-A516-7FF5BD68C409}" type="presParOf" srcId="{4C101342-F5CE-4A64-A3DA-9D1483878A26}" destId="{D7E68069-270D-45C5-B1AC-EAE4FF47BEA4}" srcOrd="5" destOrd="0" presId="urn:microsoft.com/office/officeart/2005/8/layout/hChevron3"/>
    <dgm:cxn modelId="{DA652015-C2D8-468D-964C-E728AEED34B3}" type="presParOf" srcId="{4C101342-F5CE-4A64-A3DA-9D1483878A26}" destId="{E46614E5-1BDF-4B70-A26F-8F38D932FD87}" srcOrd="6" destOrd="0" presId="urn:microsoft.com/office/officeart/2005/8/layout/hChevron3"/>
    <dgm:cxn modelId="{3AEFE8BC-691A-444F-B35F-09D611F6E8FE}" type="presParOf" srcId="{4C101342-F5CE-4A64-A3DA-9D1483878A26}" destId="{3BC3A809-67BE-4F4B-A1B8-3746E2793FD5}" srcOrd="7" destOrd="0" presId="urn:microsoft.com/office/officeart/2005/8/layout/hChevron3"/>
    <dgm:cxn modelId="{4B871D43-BC5C-4C59-8044-67C9F2DA2060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EC51AA-0120-45FE-9821-ADBB5F4E4B37}" type="presOf" srcId="{773B7DE6-8C5D-4A13-AECA-9347ADC8B20A}" destId="{2E7E55E3-05F6-4CA9-A804-59107BB55D04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6774EE15-ECDC-4B5B-BE2C-30E79E08848D}" type="presOf" srcId="{1DEF6EDA-5E8B-4B8C-BB18-5984B4C5186C}" destId="{E46614E5-1BDF-4B70-A26F-8F38D932FD87}" srcOrd="0" destOrd="0" presId="urn:microsoft.com/office/officeart/2005/8/layout/hChevron3"/>
    <dgm:cxn modelId="{AE4BCF30-3CB1-48BE-8928-B63110312B27}" type="presOf" srcId="{E71C15E8-D514-4F14-B1DA-031BFBACE929}" destId="{2A27324A-1E65-417E-A4BF-1D8E58FE0F85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B06B8DCC-79A3-48A9-AB68-85418C6BF212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7EF24834-F988-4CF4-A46D-C706A6A41954}" type="presOf" srcId="{1EAB1C73-E0CB-4972-943A-C420FBBF68CD}" destId="{DD41D37E-E9FF-4F3A-A38A-4A3804B90586}" srcOrd="0" destOrd="0" presId="urn:microsoft.com/office/officeart/2005/8/layout/hChevron3"/>
    <dgm:cxn modelId="{33279C2E-2C11-49E4-B344-3B972539A2F4}" type="presOf" srcId="{777C0140-496C-4C37-8A67-C17843B0F55E}" destId="{1715A76B-4D9D-42F5-B707-C31095540132}" srcOrd="0" destOrd="0" presId="urn:microsoft.com/office/officeart/2005/8/layout/hChevron3"/>
    <dgm:cxn modelId="{4ECE14DE-A495-48D5-B719-A3021EF5ECB1}" type="presParOf" srcId="{4C101342-F5CE-4A64-A3DA-9D1483878A26}" destId="{2E7E55E3-05F6-4CA9-A804-59107BB55D04}" srcOrd="0" destOrd="0" presId="urn:microsoft.com/office/officeart/2005/8/layout/hChevron3"/>
    <dgm:cxn modelId="{58715765-0BF0-4A17-A256-BAECA84E58D8}" type="presParOf" srcId="{4C101342-F5CE-4A64-A3DA-9D1483878A26}" destId="{D6E6DEDA-C211-4802-A653-57BC60C37606}" srcOrd="1" destOrd="0" presId="urn:microsoft.com/office/officeart/2005/8/layout/hChevron3"/>
    <dgm:cxn modelId="{1D857553-C1B7-440F-9F51-37AB2543F852}" type="presParOf" srcId="{4C101342-F5CE-4A64-A3DA-9D1483878A26}" destId="{DD41D37E-E9FF-4F3A-A38A-4A3804B90586}" srcOrd="2" destOrd="0" presId="urn:microsoft.com/office/officeart/2005/8/layout/hChevron3"/>
    <dgm:cxn modelId="{0138F769-D66E-4E33-8572-437754A9EA97}" type="presParOf" srcId="{4C101342-F5CE-4A64-A3DA-9D1483878A26}" destId="{C2E3F1F2-02A3-4836-910A-9A4AF7EBEDEC}" srcOrd="3" destOrd="0" presId="urn:microsoft.com/office/officeart/2005/8/layout/hChevron3"/>
    <dgm:cxn modelId="{B5B800A3-4A29-4B95-B3FA-AA7AEB81385C}" type="presParOf" srcId="{4C101342-F5CE-4A64-A3DA-9D1483878A26}" destId="{2A27324A-1E65-417E-A4BF-1D8E58FE0F85}" srcOrd="4" destOrd="0" presId="urn:microsoft.com/office/officeart/2005/8/layout/hChevron3"/>
    <dgm:cxn modelId="{17C66EFD-DD48-45F6-A218-86432828B7F8}" type="presParOf" srcId="{4C101342-F5CE-4A64-A3DA-9D1483878A26}" destId="{D7E68069-270D-45C5-B1AC-EAE4FF47BEA4}" srcOrd="5" destOrd="0" presId="urn:microsoft.com/office/officeart/2005/8/layout/hChevron3"/>
    <dgm:cxn modelId="{95601E2D-24F8-400D-8CCE-8C7BC612F707}" type="presParOf" srcId="{4C101342-F5CE-4A64-A3DA-9D1483878A26}" destId="{E46614E5-1BDF-4B70-A26F-8F38D932FD87}" srcOrd="6" destOrd="0" presId="urn:microsoft.com/office/officeart/2005/8/layout/hChevron3"/>
    <dgm:cxn modelId="{DB2466CB-2B8B-4F4D-A9D7-C5688C63985D}" type="presParOf" srcId="{4C101342-F5CE-4A64-A3DA-9D1483878A26}" destId="{3BC3A809-67BE-4F4B-A1B8-3746E2793FD5}" srcOrd="7" destOrd="0" presId="urn:microsoft.com/office/officeart/2005/8/layout/hChevron3"/>
    <dgm:cxn modelId="{2B9C0115-FAEB-400F-B369-9BBDFD46A453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AC50C93-4CA0-40DA-8F4D-AD7E0CBB3439}" type="presOf" srcId="{1DEF6EDA-5E8B-4B8C-BB18-5984B4C5186C}" destId="{E46614E5-1BDF-4B70-A26F-8F38D932FD87}" srcOrd="0" destOrd="0" presId="urn:microsoft.com/office/officeart/2005/8/layout/hChevron3"/>
    <dgm:cxn modelId="{B4CE55CE-1E98-48A1-B6A8-B28056B15DF0}" type="presOf" srcId="{773B7DE6-8C5D-4A13-AECA-9347ADC8B20A}" destId="{2E7E55E3-05F6-4CA9-A804-59107BB55D04}" srcOrd="0" destOrd="0" presId="urn:microsoft.com/office/officeart/2005/8/layout/hChevron3"/>
    <dgm:cxn modelId="{8DACB385-1F0F-45FC-AFD9-8D3FA5876E36}" type="presOf" srcId="{1EAB1C73-E0CB-4972-943A-C420FBBF68CD}" destId="{DD41D37E-E9FF-4F3A-A38A-4A3804B90586}" srcOrd="0" destOrd="0" presId="urn:microsoft.com/office/officeart/2005/8/layout/hChevron3"/>
    <dgm:cxn modelId="{BEA91186-975A-4BFE-9B1C-E196DC9BCC69}" type="presOf" srcId="{E71C15E8-D514-4F14-B1DA-031BFBACE929}" destId="{2A27324A-1E65-417E-A4BF-1D8E58FE0F85}" srcOrd="0" destOrd="0" presId="urn:microsoft.com/office/officeart/2005/8/layout/hChevron3"/>
    <dgm:cxn modelId="{5DAAED64-DBB5-4172-A059-E0254BCD9FFA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EF733A90-E80C-42C1-9370-074B4682D155}" type="presOf" srcId="{D5B3CCA8-5892-4098-96ED-8296DE59F428}" destId="{4C101342-F5CE-4A64-A3DA-9D1483878A26}" srcOrd="0" destOrd="0" presId="urn:microsoft.com/office/officeart/2005/8/layout/hChevron3"/>
    <dgm:cxn modelId="{A8EF74B2-B85A-4077-AE11-C8C5BE5F25AB}" type="presParOf" srcId="{4C101342-F5CE-4A64-A3DA-9D1483878A26}" destId="{2E7E55E3-05F6-4CA9-A804-59107BB55D04}" srcOrd="0" destOrd="0" presId="urn:microsoft.com/office/officeart/2005/8/layout/hChevron3"/>
    <dgm:cxn modelId="{6C479D4B-F14B-43D0-9756-18C275C6D74C}" type="presParOf" srcId="{4C101342-F5CE-4A64-A3DA-9D1483878A26}" destId="{D6E6DEDA-C211-4802-A653-57BC60C37606}" srcOrd="1" destOrd="0" presId="urn:microsoft.com/office/officeart/2005/8/layout/hChevron3"/>
    <dgm:cxn modelId="{9E2F8C36-A859-4291-B7E5-EA48B2891559}" type="presParOf" srcId="{4C101342-F5CE-4A64-A3DA-9D1483878A26}" destId="{DD41D37E-E9FF-4F3A-A38A-4A3804B90586}" srcOrd="2" destOrd="0" presId="urn:microsoft.com/office/officeart/2005/8/layout/hChevron3"/>
    <dgm:cxn modelId="{8930A690-0ECB-4AFB-B42B-3117D69D95FD}" type="presParOf" srcId="{4C101342-F5CE-4A64-A3DA-9D1483878A26}" destId="{C2E3F1F2-02A3-4836-910A-9A4AF7EBEDEC}" srcOrd="3" destOrd="0" presId="urn:microsoft.com/office/officeart/2005/8/layout/hChevron3"/>
    <dgm:cxn modelId="{91CC298D-D51E-4630-AF7E-44EE81FB058A}" type="presParOf" srcId="{4C101342-F5CE-4A64-A3DA-9D1483878A26}" destId="{2A27324A-1E65-417E-A4BF-1D8E58FE0F85}" srcOrd="4" destOrd="0" presId="urn:microsoft.com/office/officeart/2005/8/layout/hChevron3"/>
    <dgm:cxn modelId="{43DE1AA1-B3E2-47F3-A4EB-5DCAEDB356D9}" type="presParOf" srcId="{4C101342-F5CE-4A64-A3DA-9D1483878A26}" destId="{D7E68069-270D-45C5-B1AC-EAE4FF47BEA4}" srcOrd="5" destOrd="0" presId="urn:microsoft.com/office/officeart/2005/8/layout/hChevron3"/>
    <dgm:cxn modelId="{E0B91B79-4648-4DAD-9B48-4BAA654624F2}" type="presParOf" srcId="{4C101342-F5CE-4A64-A3DA-9D1483878A26}" destId="{E46614E5-1BDF-4B70-A26F-8F38D932FD87}" srcOrd="6" destOrd="0" presId="urn:microsoft.com/office/officeart/2005/8/layout/hChevron3"/>
    <dgm:cxn modelId="{3ABE403C-71D3-4C92-8D2C-F84B0D178E13}" type="presParOf" srcId="{4C101342-F5CE-4A64-A3DA-9D1483878A26}" destId="{3BC3A809-67BE-4F4B-A1B8-3746E2793FD5}" srcOrd="7" destOrd="0" presId="urn:microsoft.com/office/officeart/2005/8/layout/hChevron3"/>
    <dgm:cxn modelId="{18A84439-E083-4958-8C73-AFA9932E9FD7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D5714AF-B520-49E6-8A8F-1E9438BE4DEE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1919370-D123-480A-A183-7CF5B7236EAB}" type="presOf" srcId="{D5B3CCA8-5892-4098-96ED-8296DE59F428}" destId="{4C101342-F5CE-4A64-A3DA-9D1483878A26}" srcOrd="0" destOrd="0" presId="urn:microsoft.com/office/officeart/2005/8/layout/hChevron3"/>
    <dgm:cxn modelId="{8F0E497B-468B-4055-B349-10F3AC780130}" type="presOf" srcId="{1DEF6EDA-5E8B-4B8C-BB18-5984B4C5186C}" destId="{E46614E5-1BDF-4B70-A26F-8F38D932FD87}" srcOrd="0" destOrd="0" presId="urn:microsoft.com/office/officeart/2005/8/layout/hChevron3"/>
    <dgm:cxn modelId="{5ABBC576-975E-4E03-8E87-198D35E4D064}" type="presOf" srcId="{773B7DE6-8C5D-4A13-AECA-9347ADC8B20A}" destId="{2E7E55E3-05F6-4CA9-A804-59107BB55D04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B223FE69-CB2A-4AF4-BD99-EA64E983B20E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0CB171D5-8E71-4FFE-92B9-308BCC544A4C}" type="presOf" srcId="{1EAB1C73-E0CB-4972-943A-C420FBBF68CD}" destId="{DD41D37E-E9FF-4F3A-A38A-4A3804B90586}" srcOrd="0" destOrd="0" presId="urn:microsoft.com/office/officeart/2005/8/layout/hChevron3"/>
    <dgm:cxn modelId="{52948562-9EFF-463F-8648-ECD4309FD3A6}" type="presParOf" srcId="{4C101342-F5CE-4A64-A3DA-9D1483878A26}" destId="{2E7E55E3-05F6-4CA9-A804-59107BB55D04}" srcOrd="0" destOrd="0" presId="urn:microsoft.com/office/officeart/2005/8/layout/hChevron3"/>
    <dgm:cxn modelId="{B90D1F87-0FF2-45B3-B951-0EA57D809336}" type="presParOf" srcId="{4C101342-F5CE-4A64-A3DA-9D1483878A26}" destId="{D6E6DEDA-C211-4802-A653-57BC60C37606}" srcOrd="1" destOrd="0" presId="urn:microsoft.com/office/officeart/2005/8/layout/hChevron3"/>
    <dgm:cxn modelId="{77757B50-3E7B-459D-9EE7-EB5AAF53155D}" type="presParOf" srcId="{4C101342-F5CE-4A64-A3DA-9D1483878A26}" destId="{DD41D37E-E9FF-4F3A-A38A-4A3804B90586}" srcOrd="2" destOrd="0" presId="urn:microsoft.com/office/officeart/2005/8/layout/hChevron3"/>
    <dgm:cxn modelId="{8E2C0513-D80A-42CE-AD21-F5446C4D6463}" type="presParOf" srcId="{4C101342-F5CE-4A64-A3DA-9D1483878A26}" destId="{C2E3F1F2-02A3-4836-910A-9A4AF7EBEDEC}" srcOrd="3" destOrd="0" presId="urn:microsoft.com/office/officeart/2005/8/layout/hChevron3"/>
    <dgm:cxn modelId="{6E2B5DF6-B45E-4FA2-97F0-306A197BEAB9}" type="presParOf" srcId="{4C101342-F5CE-4A64-A3DA-9D1483878A26}" destId="{2A27324A-1E65-417E-A4BF-1D8E58FE0F85}" srcOrd="4" destOrd="0" presId="urn:microsoft.com/office/officeart/2005/8/layout/hChevron3"/>
    <dgm:cxn modelId="{395883AE-FF27-43DB-B5F3-F76CD45EBF63}" type="presParOf" srcId="{4C101342-F5CE-4A64-A3DA-9D1483878A26}" destId="{D7E68069-270D-45C5-B1AC-EAE4FF47BEA4}" srcOrd="5" destOrd="0" presId="urn:microsoft.com/office/officeart/2005/8/layout/hChevron3"/>
    <dgm:cxn modelId="{C00B70F5-9C1A-4017-95D3-9B93C002ED29}" type="presParOf" srcId="{4C101342-F5CE-4A64-A3DA-9D1483878A26}" destId="{E46614E5-1BDF-4B70-A26F-8F38D932FD87}" srcOrd="6" destOrd="0" presId="urn:microsoft.com/office/officeart/2005/8/layout/hChevron3"/>
    <dgm:cxn modelId="{89026B52-1EA9-46A9-99D0-F2E976408FAD}" type="presParOf" srcId="{4C101342-F5CE-4A64-A3DA-9D1483878A26}" destId="{3BC3A809-67BE-4F4B-A1B8-3746E2793FD5}" srcOrd="7" destOrd="0" presId="urn:microsoft.com/office/officeart/2005/8/layout/hChevron3"/>
    <dgm:cxn modelId="{CD214BAD-B4B9-48AB-BEB6-CE3EC7EDFCA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65C040DD-4064-4B0D-9931-243CB4E30CE5}" type="presOf" srcId="{D5B3CCA8-5892-4098-96ED-8296DE59F428}" destId="{4C101342-F5CE-4A64-A3DA-9D1483878A2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786005D-74CE-4628-8D91-8BFDEABAFD47}" type="presOf" srcId="{1DEF6EDA-5E8B-4B8C-BB18-5984B4C5186C}" destId="{E46614E5-1BDF-4B70-A26F-8F38D932FD87}" srcOrd="0" destOrd="0" presId="urn:microsoft.com/office/officeart/2005/8/layout/hChevron3"/>
    <dgm:cxn modelId="{E555DB64-D56C-4F90-B6A3-9F9BC33D5793}" type="presOf" srcId="{1EAB1C73-E0CB-4972-943A-C420FBBF68CD}" destId="{DD41D37E-E9FF-4F3A-A38A-4A3804B90586}" srcOrd="0" destOrd="0" presId="urn:microsoft.com/office/officeart/2005/8/layout/hChevron3"/>
    <dgm:cxn modelId="{0DBBDC27-5CE7-4F0E-B464-DA240D2957A6}" type="presOf" srcId="{773B7DE6-8C5D-4A13-AECA-9347ADC8B20A}" destId="{2E7E55E3-05F6-4CA9-A804-59107BB55D04}" srcOrd="0" destOrd="0" presId="urn:microsoft.com/office/officeart/2005/8/layout/hChevron3"/>
    <dgm:cxn modelId="{FC3BB51A-4A86-4796-AC9D-843353AF40EC}" type="presOf" srcId="{777C0140-496C-4C37-8A67-C17843B0F55E}" destId="{1715A76B-4D9D-42F5-B707-C31095540132}" srcOrd="0" destOrd="0" presId="urn:microsoft.com/office/officeart/2005/8/layout/hChevron3"/>
    <dgm:cxn modelId="{4AB5951D-5F01-4959-84A8-0470F90A0129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5265A8C7-A77D-4F1A-9778-88850BC36BBC}" type="presParOf" srcId="{4C101342-F5CE-4A64-A3DA-9D1483878A26}" destId="{2E7E55E3-05F6-4CA9-A804-59107BB55D04}" srcOrd="0" destOrd="0" presId="urn:microsoft.com/office/officeart/2005/8/layout/hChevron3"/>
    <dgm:cxn modelId="{88CC7242-462F-4243-96AA-78599F996F0B}" type="presParOf" srcId="{4C101342-F5CE-4A64-A3DA-9D1483878A26}" destId="{D6E6DEDA-C211-4802-A653-57BC60C37606}" srcOrd="1" destOrd="0" presId="urn:microsoft.com/office/officeart/2005/8/layout/hChevron3"/>
    <dgm:cxn modelId="{19326F32-13B6-415D-B1EE-C744B748ECF5}" type="presParOf" srcId="{4C101342-F5CE-4A64-A3DA-9D1483878A26}" destId="{DD41D37E-E9FF-4F3A-A38A-4A3804B90586}" srcOrd="2" destOrd="0" presId="urn:microsoft.com/office/officeart/2005/8/layout/hChevron3"/>
    <dgm:cxn modelId="{C2A4F3B5-9243-439B-8E9E-DB2B9A258A9C}" type="presParOf" srcId="{4C101342-F5CE-4A64-A3DA-9D1483878A26}" destId="{C2E3F1F2-02A3-4836-910A-9A4AF7EBEDEC}" srcOrd="3" destOrd="0" presId="urn:microsoft.com/office/officeart/2005/8/layout/hChevron3"/>
    <dgm:cxn modelId="{839920C8-F675-4C9C-8588-C81604C4A297}" type="presParOf" srcId="{4C101342-F5CE-4A64-A3DA-9D1483878A26}" destId="{2A27324A-1E65-417E-A4BF-1D8E58FE0F85}" srcOrd="4" destOrd="0" presId="urn:microsoft.com/office/officeart/2005/8/layout/hChevron3"/>
    <dgm:cxn modelId="{BB83317D-1045-438C-AB8B-5C62E12DF256}" type="presParOf" srcId="{4C101342-F5CE-4A64-A3DA-9D1483878A26}" destId="{D7E68069-270D-45C5-B1AC-EAE4FF47BEA4}" srcOrd="5" destOrd="0" presId="urn:microsoft.com/office/officeart/2005/8/layout/hChevron3"/>
    <dgm:cxn modelId="{C5228CB9-8D75-450C-A667-55F95DACC26B}" type="presParOf" srcId="{4C101342-F5CE-4A64-A3DA-9D1483878A26}" destId="{E46614E5-1BDF-4B70-A26F-8F38D932FD87}" srcOrd="6" destOrd="0" presId="urn:microsoft.com/office/officeart/2005/8/layout/hChevron3"/>
    <dgm:cxn modelId="{29E6B5DD-6DE9-4151-84A0-5EEA65278AC4}" type="presParOf" srcId="{4C101342-F5CE-4A64-A3DA-9D1483878A26}" destId="{3BC3A809-67BE-4F4B-A1B8-3746E2793FD5}" srcOrd="7" destOrd="0" presId="urn:microsoft.com/office/officeart/2005/8/layout/hChevron3"/>
    <dgm:cxn modelId="{BAED0794-397E-4317-B1D3-DCB857688C11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47855-7493-46E9-8D5D-768D63A298C3}" type="presOf" srcId="{E71C15E8-D514-4F14-B1DA-031BFBACE929}" destId="{2A27324A-1E65-417E-A4BF-1D8E58FE0F85}" srcOrd="0" destOrd="0" presId="urn:microsoft.com/office/officeart/2005/8/layout/hChevron3"/>
    <dgm:cxn modelId="{A2A5BB5F-758A-40C3-8538-F0A6B07EBAB9}" type="presOf" srcId="{1DEF6EDA-5E8B-4B8C-BB18-5984B4C5186C}" destId="{E46614E5-1BDF-4B70-A26F-8F38D932FD87}" srcOrd="0" destOrd="0" presId="urn:microsoft.com/office/officeart/2005/8/layout/hChevron3"/>
    <dgm:cxn modelId="{3E2F1531-B48A-4B45-BD0C-F5C123C07D79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06ABAB9D-9C00-4F69-AF1E-5F0B239C803F}" type="presOf" srcId="{773B7DE6-8C5D-4A13-AECA-9347ADC8B20A}" destId="{2E7E55E3-05F6-4CA9-A804-59107BB55D04}" srcOrd="0" destOrd="0" presId="urn:microsoft.com/office/officeart/2005/8/layout/hChevron3"/>
    <dgm:cxn modelId="{75058A0D-C303-4E2C-A0A1-5E5C43EDD5F3}" type="presOf" srcId="{D5B3CCA8-5892-4098-96ED-8296DE59F428}" destId="{4C101342-F5CE-4A64-A3DA-9D1483878A2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1D7EFD1C-C608-4E8A-B29B-D20E178F0619}" type="presOf" srcId="{1EAB1C73-E0CB-4972-943A-C420FBBF68CD}" destId="{DD41D37E-E9FF-4F3A-A38A-4A3804B90586}" srcOrd="0" destOrd="0" presId="urn:microsoft.com/office/officeart/2005/8/layout/hChevron3"/>
    <dgm:cxn modelId="{41FF9A24-7FD5-46CD-95DD-214EEE8C0DB2}" type="presParOf" srcId="{4C101342-F5CE-4A64-A3DA-9D1483878A26}" destId="{2E7E55E3-05F6-4CA9-A804-59107BB55D04}" srcOrd="0" destOrd="0" presId="urn:microsoft.com/office/officeart/2005/8/layout/hChevron3"/>
    <dgm:cxn modelId="{DFE58295-EB72-41FD-AFFA-FFEF2141A075}" type="presParOf" srcId="{4C101342-F5CE-4A64-A3DA-9D1483878A26}" destId="{D6E6DEDA-C211-4802-A653-57BC60C37606}" srcOrd="1" destOrd="0" presId="urn:microsoft.com/office/officeart/2005/8/layout/hChevron3"/>
    <dgm:cxn modelId="{6C39D1DD-265B-4B68-9CE0-AC99A9B4CEB8}" type="presParOf" srcId="{4C101342-F5CE-4A64-A3DA-9D1483878A26}" destId="{DD41D37E-E9FF-4F3A-A38A-4A3804B90586}" srcOrd="2" destOrd="0" presId="urn:microsoft.com/office/officeart/2005/8/layout/hChevron3"/>
    <dgm:cxn modelId="{C5FC5AB1-5912-4A49-AC7D-2C69F3828065}" type="presParOf" srcId="{4C101342-F5CE-4A64-A3DA-9D1483878A26}" destId="{C2E3F1F2-02A3-4836-910A-9A4AF7EBEDEC}" srcOrd="3" destOrd="0" presId="urn:microsoft.com/office/officeart/2005/8/layout/hChevron3"/>
    <dgm:cxn modelId="{912AD5BC-F554-4E79-8452-0446EF2FCFB7}" type="presParOf" srcId="{4C101342-F5CE-4A64-A3DA-9D1483878A26}" destId="{2A27324A-1E65-417E-A4BF-1D8E58FE0F85}" srcOrd="4" destOrd="0" presId="urn:microsoft.com/office/officeart/2005/8/layout/hChevron3"/>
    <dgm:cxn modelId="{121AA27F-6805-4A93-AFD4-E49F0ACAD7CE}" type="presParOf" srcId="{4C101342-F5CE-4A64-A3DA-9D1483878A26}" destId="{D7E68069-270D-45C5-B1AC-EAE4FF47BEA4}" srcOrd="5" destOrd="0" presId="urn:microsoft.com/office/officeart/2005/8/layout/hChevron3"/>
    <dgm:cxn modelId="{661B0BC3-2DE8-4F36-9CE7-599AC30CAE8E}" type="presParOf" srcId="{4C101342-F5CE-4A64-A3DA-9D1483878A26}" destId="{E46614E5-1BDF-4B70-A26F-8F38D932FD87}" srcOrd="6" destOrd="0" presId="urn:microsoft.com/office/officeart/2005/8/layout/hChevron3"/>
    <dgm:cxn modelId="{7D3B07C4-D04F-430F-BC16-6436F34E30C1}" type="presParOf" srcId="{4C101342-F5CE-4A64-A3DA-9D1483878A26}" destId="{3BC3A809-67BE-4F4B-A1B8-3746E2793FD5}" srcOrd="7" destOrd="0" presId="urn:microsoft.com/office/officeart/2005/8/layout/hChevron3"/>
    <dgm:cxn modelId="{9848D950-E3C0-448E-9BD2-111DF2566A71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8119BFF5-617F-4560-82AA-0280FE8B970E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6B30683-2F2D-44A8-BC87-197E3281A453}" type="presOf" srcId="{773B7DE6-8C5D-4A13-AECA-9347ADC8B20A}" destId="{2E7E55E3-05F6-4CA9-A804-59107BB55D04}" srcOrd="0" destOrd="0" presId="urn:microsoft.com/office/officeart/2005/8/layout/hChevron3"/>
    <dgm:cxn modelId="{D152C0C8-6DC4-4328-8D3F-318D2FC7DE39}" type="presOf" srcId="{777C0140-496C-4C37-8A67-C17843B0F55E}" destId="{1715A76B-4D9D-42F5-B707-C31095540132}" srcOrd="0" destOrd="0" presId="urn:microsoft.com/office/officeart/2005/8/layout/hChevron3"/>
    <dgm:cxn modelId="{64C27E27-1D20-4BA2-8803-728D76C6B819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59222179-7B28-409D-944D-E8D89CC1231A}" type="presOf" srcId="{1DEF6EDA-5E8B-4B8C-BB18-5984B4C5186C}" destId="{E46614E5-1BDF-4B70-A26F-8F38D932FD87}" srcOrd="0" destOrd="0" presId="urn:microsoft.com/office/officeart/2005/8/layout/hChevron3"/>
    <dgm:cxn modelId="{4614015A-93AE-4C1D-AC7A-E5BBCDF5A83D}" type="presOf" srcId="{1EAB1C73-E0CB-4972-943A-C420FBBF68CD}" destId="{DD41D37E-E9FF-4F3A-A38A-4A3804B90586}" srcOrd="0" destOrd="0" presId="urn:microsoft.com/office/officeart/2005/8/layout/hChevron3"/>
    <dgm:cxn modelId="{34577F08-7683-4E75-A8C1-B0052B0C9C0B}" type="presParOf" srcId="{4C101342-F5CE-4A64-A3DA-9D1483878A26}" destId="{2E7E55E3-05F6-4CA9-A804-59107BB55D04}" srcOrd="0" destOrd="0" presId="urn:microsoft.com/office/officeart/2005/8/layout/hChevron3"/>
    <dgm:cxn modelId="{E1BBCF9C-EA1F-444F-B735-18FF2DEBEB2E}" type="presParOf" srcId="{4C101342-F5CE-4A64-A3DA-9D1483878A26}" destId="{D6E6DEDA-C211-4802-A653-57BC60C37606}" srcOrd="1" destOrd="0" presId="urn:microsoft.com/office/officeart/2005/8/layout/hChevron3"/>
    <dgm:cxn modelId="{0E83BFF1-BB4F-4E56-ACB8-029ED2F46F21}" type="presParOf" srcId="{4C101342-F5CE-4A64-A3DA-9D1483878A26}" destId="{DD41D37E-E9FF-4F3A-A38A-4A3804B90586}" srcOrd="2" destOrd="0" presId="urn:microsoft.com/office/officeart/2005/8/layout/hChevron3"/>
    <dgm:cxn modelId="{9E69CE38-0E2B-4322-99AD-70F1A50771B0}" type="presParOf" srcId="{4C101342-F5CE-4A64-A3DA-9D1483878A26}" destId="{C2E3F1F2-02A3-4836-910A-9A4AF7EBEDEC}" srcOrd="3" destOrd="0" presId="urn:microsoft.com/office/officeart/2005/8/layout/hChevron3"/>
    <dgm:cxn modelId="{0A9BDA91-BE2F-4A17-8988-6F6BD5863A2B}" type="presParOf" srcId="{4C101342-F5CE-4A64-A3DA-9D1483878A26}" destId="{2A27324A-1E65-417E-A4BF-1D8E58FE0F85}" srcOrd="4" destOrd="0" presId="urn:microsoft.com/office/officeart/2005/8/layout/hChevron3"/>
    <dgm:cxn modelId="{A1AF2E97-2A00-4DCE-B52C-1AC2EF5F0DD7}" type="presParOf" srcId="{4C101342-F5CE-4A64-A3DA-9D1483878A26}" destId="{D7E68069-270D-45C5-B1AC-EAE4FF47BEA4}" srcOrd="5" destOrd="0" presId="urn:microsoft.com/office/officeart/2005/8/layout/hChevron3"/>
    <dgm:cxn modelId="{01070DEA-D91C-4BA4-A49D-8D31EC929CE6}" type="presParOf" srcId="{4C101342-F5CE-4A64-A3DA-9D1483878A26}" destId="{E46614E5-1BDF-4B70-A26F-8F38D932FD87}" srcOrd="6" destOrd="0" presId="urn:microsoft.com/office/officeart/2005/8/layout/hChevron3"/>
    <dgm:cxn modelId="{AF19B8A6-3745-44C2-8CEB-0456CD44A9E1}" type="presParOf" srcId="{4C101342-F5CE-4A64-A3DA-9D1483878A26}" destId="{3BC3A809-67BE-4F4B-A1B8-3746E2793FD5}" srcOrd="7" destOrd="0" presId="urn:microsoft.com/office/officeart/2005/8/layout/hChevron3"/>
    <dgm:cxn modelId="{BC7596DE-2FA1-4627-96E2-0C896E595FCA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49C7805F-98D4-4A7B-8677-A0E4872EE00C}" type="presOf" srcId="{777C0140-496C-4C37-8A67-C17843B0F55E}" destId="{1715A76B-4D9D-42F5-B707-C31095540132}" srcOrd="0" destOrd="0" presId="urn:microsoft.com/office/officeart/2005/8/layout/hChevron3"/>
    <dgm:cxn modelId="{F92F3445-5625-46EC-B053-4055C36CA82C}" type="presOf" srcId="{E71C15E8-D514-4F14-B1DA-031BFBACE929}" destId="{2A27324A-1E65-417E-A4BF-1D8E58FE0F85}" srcOrd="0" destOrd="0" presId="urn:microsoft.com/office/officeart/2005/8/layout/hChevron3"/>
    <dgm:cxn modelId="{A3B29020-68D9-491F-84D4-9952A4C5408D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0729CF74-2B51-4796-98B3-FCA8708B72B5}" type="presOf" srcId="{773B7DE6-8C5D-4A13-AECA-9347ADC8B20A}" destId="{2E7E55E3-05F6-4CA9-A804-59107BB55D04}" srcOrd="0" destOrd="0" presId="urn:microsoft.com/office/officeart/2005/8/layout/hChevron3"/>
    <dgm:cxn modelId="{5E198D64-0E6A-44CD-9241-2D8772D175D0}" type="presOf" srcId="{1DEF6EDA-5E8B-4B8C-BB18-5984B4C5186C}" destId="{E46614E5-1BDF-4B70-A26F-8F38D932FD87}" srcOrd="0" destOrd="0" presId="urn:microsoft.com/office/officeart/2005/8/layout/hChevron3"/>
    <dgm:cxn modelId="{BBB88DFD-88ED-470E-AF39-659A68762D4B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5F5871CD-5417-4409-8E79-9F92110DCB79}" type="presParOf" srcId="{4C101342-F5CE-4A64-A3DA-9D1483878A26}" destId="{2E7E55E3-05F6-4CA9-A804-59107BB55D04}" srcOrd="0" destOrd="0" presId="urn:microsoft.com/office/officeart/2005/8/layout/hChevron3"/>
    <dgm:cxn modelId="{8EF5E9D4-DB65-4EB7-A345-E898A380B364}" type="presParOf" srcId="{4C101342-F5CE-4A64-A3DA-9D1483878A26}" destId="{D6E6DEDA-C211-4802-A653-57BC60C37606}" srcOrd="1" destOrd="0" presId="urn:microsoft.com/office/officeart/2005/8/layout/hChevron3"/>
    <dgm:cxn modelId="{0E6C6DA8-8BF6-4865-B47E-57689909D1AC}" type="presParOf" srcId="{4C101342-F5CE-4A64-A3DA-9D1483878A26}" destId="{DD41D37E-E9FF-4F3A-A38A-4A3804B90586}" srcOrd="2" destOrd="0" presId="urn:microsoft.com/office/officeart/2005/8/layout/hChevron3"/>
    <dgm:cxn modelId="{021A0C06-EC24-4ED6-ADBA-BC4CBFF33243}" type="presParOf" srcId="{4C101342-F5CE-4A64-A3DA-9D1483878A26}" destId="{C2E3F1F2-02A3-4836-910A-9A4AF7EBEDEC}" srcOrd="3" destOrd="0" presId="urn:microsoft.com/office/officeart/2005/8/layout/hChevron3"/>
    <dgm:cxn modelId="{82BE0CBB-3456-4156-A5CC-105D4DD7A0A2}" type="presParOf" srcId="{4C101342-F5CE-4A64-A3DA-9D1483878A26}" destId="{2A27324A-1E65-417E-A4BF-1D8E58FE0F85}" srcOrd="4" destOrd="0" presId="urn:microsoft.com/office/officeart/2005/8/layout/hChevron3"/>
    <dgm:cxn modelId="{2F51BFF8-F1CB-4967-9C46-C44097ACAFBF}" type="presParOf" srcId="{4C101342-F5CE-4A64-A3DA-9D1483878A26}" destId="{D7E68069-270D-45C5-B1AC-EAE4FF47BEA4}" srcOrd="5" destOrd="0" presId="urn:microsoft.com/office/officeart/2005/8/layout/hChevron3"/>
    <dgm:cxn modelId="{4D3ECEA6-3F6B-46AF-B7FF-6D93E3A04DF7}" type="presParOf" srcId="{4C101342-F5CE-4A64-A3DA-9D1483878A26}" destId="{E46614E5-1BDF-4B70-A26F-8F38D932FD87}" srcOrd="6" destOrd="0" presId="urn:microsoft.com/office/officeart/2005/8/layout/hChevron3"/>
    <dgm:cxn modelId="{2DECB920-F7A0-4301-AD0C-62B17EDD43A2}" type="presParOf" srcId="{4C101342-F5CE-4A64-A3DA-9D1483878A26}" destId="{3BC3A809-67BE-4F4B-A1B8-3746E2793FD5}" srcOrd="7" destOrd="0" presId="urn:microsoft.com/office/officeart/2005/8/layout/hChevron3"/>
    <dgm:cxn modelId="{14DAC353-19EB-46D3-9532-3AFCF73CECCE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F5A83B-F01B-4E35-A863-78B85FB4B3CF}" type="presOf" srcId="{1DEF6EDA-5E8B-4B8C-BB18-5984B4C5186C}" destId="{E46614E5-1BDF-4B70-A26F-8F38D932FD87}" srcOrd="0" destOrd="0" presId="urn:microsoft.com/office/officeart/2005/8/layout/hChevron3"/>
    <dgm:cxn modelId="{27726263-96A8-48A1-A03A-67472073E741}" type="presOf" srcId="{773B7DE6-8C5D-4A13-AECA-9347ADC8B20A}" destId="{2E7E55E3-05F6-4CA9-A804-59107BB55D04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EF3EE2C-E308-4E22-B8C2-B375BB369CB9}" type="presOf" srcId="{E71C15E8-D514-4F14-B1DA-031BFBACE929}" destId="{2A27324A-1E65-417E-A4BF-1D8E58FE0F85}" srcOrd="0" destOrd="0" presId="urn:microsoft.com/office/officeart/2005/8/layout/hChevron3"/>
    <dgm:cxn modelId="{2F7A9C58-DC1F-45F7-B6BE-73A02C608015}" type="presOf" srcId="{D5B3CCA8-5892-4098-96ED-8296DE59F428}" destId="{4C101342-F5CE-4A64-A3DA-9D1483878A2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01C8E8D8-169C-4C8A-A9BE-47F1C043AD2D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BD4D5BA-74C9-444C-8D87-F65F657CCA55}" type="presOf" srcId="{1EAB1C73-E0CB-4972-943A-C420FBBF68CD}" destId="{DD41D37E-E9FF-4F3A-A38A-4A3804B9058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CE798414-6A7D-4156-BD0D-AF668D281FC6}" type="presParOf" srcId="{4C101342-F5CE-4A64-A3DA-9D1483878A26}" destId="{2E7E55E3-05F6-4CA9-A804-59107BB55D04}" srcOrd="0" destOrd="0" presId="urn:microsoft.com/office/officeart/2005/8/layout/hChevron3"/>
    <dgm:cxn modelId="{8B0B7B81-9A41-4173-9F2F-573DA34C0AF0}" type="presParOf" srcId="{4C101342-F5CE-4A64-A3DA-9D1483878A26}" destId="{D6E6DEDA-C211-4802-A653-57BC60C37606}" srcOrd="1" destOrd="0" presId="urn:microsoft.com/office/officeart/2005/8/layout/hChevron3"/>
    <dgm:cxn modelId="{900C3AD3-05EA-4817-828F-EFEE36433F5F}" type="presParOf" srcId="{4C101342-F5CE-4A64-A3DA-9D1483878A26}" destId="{DD41D37E-E9FF-4F3A-A38A-4A3804B90586}" srcOrd="2" destOrd="0" presId="urn:microsoft.com/office/officeart/2005/8/layout/hChevron3"/>
    <dgm:cxn modelId="{411E36B2-6DF3-4E6C-BCF1-54777D58C115}" type="presParOf" srcId="{4C101342-F5CE-4A64-A3DA-9D1483878A26}" destId="{C2E3F1F2-02A3-4836-910A-9A4AF7EBEDEC}" srcOrd="3" destOrd="0" presId="urn:microsoft.com/office/officeart/2005/8/layout/hChevron3"/>
    <dgm:cxn modelId="{DC8D3898-CDE7-479E-BDC5-25E3474304F9}" type="presParOf" srcId="{4C101342-F5CE-4A64-A3DA-9D1483878A26}" destId="{2A27324A-1E65-417E-A4BF-1D8E58FE0F85}" srcOrd="4" destOrd="0" presId="urn:microsoft.com/office/officeart/2005/8/layout/hChevron3"/>
    <dgm:cxn modelId="{7FF89E4E-870E-4953-977C-1A60E2076AEA}" type="presParOf" srcId="{4C101342-F5CE-4A64-A3DA-9D1483878A26}" destId="{D7E68069-270D-45C5-B1AC-EAE4FF47BEA4}" srcOrd="5" destOrd="0" presId="urn:microsoft.com/office/officeart/2005/8/layout/hChevron3"/>
    <dgm:cxn modelId="{DD1C933E-EEA6-4848-84A6-E53FD7E74560}" type="presParOf" srcId="{4C101342-F5CE-4A64-A3DA-9D1483878A26}" destId="{E46614E5-1BDF-4B70-A26F-8F38D932FD87}" srcOrd="6" destOrd="0" presId="urn:microsoft.com/office/officeart/2005/8/layout/hChevron3"/>
    <dgm:cxn modelId="{01C4A8CF-A27A-4DD7-8BFA-358EDD8627CB}" type="presParOf" srcId="{4C101342-F5CE-4A64-A3DA-9D1483878A26}" destId="{3BC3A809-67BE-4F4B-A1B8-3746E2793FD5}" srcOrd="7" destOrd="0" presId="urn:microsoft.com/office/officeart/2005/8/layout/hChevron3"/>
    <dgm:cxn modelId="{14CB6689-7981-4786-B399-652B3B36618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814CAA-4F50-4EDC-8E22-FBC9BA39240F}" type="presOf" srcId="{E71C15E8-D514-4F14-B1DA-031BFBACE929}" destId="{2A27324A-1E65-417E-A4BF-1D8E58FE0F85}" srcOrd="0" destOrd="0" presId="urn:microsoft.com/office/officeart/2005/8/layout/hChevron3"/>
    <dgm:cxn modelId="{06C45E8E-DF20-4CC3-9B5C-6C2B7972B3D3}" type="presOf" srcId="{1DEF6EDA-5E8B-4B8C-BB18-5984B4C5186C}" destId="{E46614E5-1BDF-4B70-A26F-8F38D932FD87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EFE13687-FE94-47FF-A90D-F68AC1BF45EF}" type="presOf" srcId="{1EAB1C73-E0CB-4972-943A-C420FBBF68CD}" destId="{DD41D37E-E9FF-4F3A-A38A-4A3804B9058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A3BA3B7-5494-4540-9CCD-70F70B3B9653}" type="presOf" srcId="{D5B3CCA8-5892-4098-96ED-8296DE59F428}" destId="{4C101342-F5CE-4A64-A3DA-9D1483878A26}" srcOrd="0" destOrd="0" presId="urn:microsoft.com/office/officeart/2005/8/layout/hChevron3"/>
    <dgm:cxn modelId="{A5488FBE-B055-4428-B55A-2A7BF9D9EF05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1CEB82B8-B9A7-42EE-A0A0-3340A4B72D6B}" type="presOf" srcId="{777C0140-496C-4C37-8A67-C17843B0F55E}" destId="{1715A76B-4D9D-42F5-B707-C31095540132}" srcOrd="0" destOrd="0" presId="urn:microsoft.com/office/officeart/2005/8/layout/hChevron3"/>
    <dgm:cxn modelId="{04DEBB7F-7AD4-4871-9AC1-29CC3D2F16F1}" type="presParOf" srcId="{4C101342-F5CE-4A64-A3DA-9D1483878A26}" destId="{2E7E55E3-05F6-4CA9-A804-59107BB55D04}" srcOrd="0" destOrd="0" presId="urn:microsoft.com/office/officeart/2005/8/layout/hChevron3"/>
    <dgm:cxn modelId="{15936E56-3843-482D-9621-372E9F126804}" type="presParOf" srcId="{4C101342-F5CE-4A64-A3DA-9D1483878A26}" destId="{D6E6DEDA-C211-4802-A653-57BC60C37606}" srcOrd="1" destOrd="0" presId="urn:microsoft.com/office/officeart/2005/8/layout/hChevron3"/>
    <dgm:cxn modelId="{FF557914-8B4B-4ED7-8741-24B205BC4171}" type="presParOf" srcId="{4C101342-F5CE-4A64-A3DA-9D1483878A26}" destId="{DD41D37E-E9FF-4F3A-A38A-4A3804B90586}" srcOrd="2" destOrd="0" presId="urn:microsoft.com/office/officeart/2005/8/layout/hChevron3"/>
    <dgm:cxn modelId="{2E8E406A-FCF8-4C31-B79C-2E4C4F6559B7}" type="presParOf" srcId="{4C101342-F5CE-4A64-A3DA-9D1483878A26}" destId="{C2E3F1F2-02A3-4836-910A-9A4AF7EBEDEC}" srcOrd="3" destOrd="0" presId="urn:microsoft.com/office/officeart/2005/8/layout/hChevron3"/>
    <dgm:cxn modelId="{FCD286C6-D64C-47E2-8CB7-C7B23405D49F}" type="presParOf" srcId="{4C101342-F5CE-4A64-A3DA-9D1483878A26}" destId="{2A27324A-1E65-417E-A4BF-1D8E58FE0F85}" srcOrd="4" destOrd="0" presId="urn:microsoft.com/office/officeart/2005/8/layout/hChevron3"/>
    <dgm:cxn modelId="{4D2D0955-C8A2-452D-B58C-5CF1E31B2F2E}" type="presParOf" srcId="{4C101342-F5CE-4A64-A3DA-9D1483878A26}" destId="{D7E68069-270D-45C5-B1AC-EAE4FF47BEA4}" srcOrd="5" destOrd="0" presId="urn:microsoft.com/office/officeart/2005/8/layout/hChevron3"/>
    <dgm:cxn modelId="{36746424-ECAD-463E-BA56-719CB732BA58}" type="presParOf" srcId="{4C101342-F5CE-4A64-A3DA-9D1483878A26}" destId="{E46614E5-1BDF-4B70-A26F-8F38D932FD87}" srcOrd="6" destOrd="0" presId="urn:microsoft.com/office/officeart/2005/8/layout/hChevron3"/>
    <dgm:cxn modelId="{B48F1C35-40A0-43BB-A865-36A1F9E4CD94}" type="presParOf" srcId="{4C101342-F5CE-4A64-A3DA-9D1483878A26}" destId="{3BC3A809-67BE-4F4B-A1B8-3746E2793FD5}" srcOrd="7" destOrd="0" presId="urn:microsoft.com/office/officeart/2005/8/layout/hChevron3"/>
    <dgm:cxn modelId="{FDB09D02-C22E-490F-809C-6C6B6CBF97D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846845-38C7-4AC3-AF4A-34F230D2194D}" type="presOf" srcId="{777C0140-496C-4C37-8A67-C17843B0F55E}" destId="{1715A76B-4D9D-42F5-B707-C31095540132}" srcOrd="0" destOrd="0" presId="urn:microsoft.com/office/officeart/2005/8/layout/hChevron3"/>
    <dgm:cxn modelId="{92346023-9D79-4002-ADB2-306553F01903}" type="presOf" srcId="{E71C15E8-D514-4F14-B1DA-031BFBACE929}" destId="{2A27324A-1E65-417E-A4BF-1D8E58FE0F85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3628C3A8-F96F-43CA-96A9-8A340B4ECBB9}" type="presOf" srcId="{1DEF6EDA-5E8B-4B8C-BB18-5984B4C5186C}" destId="{E46614E5-1BDF-4B70-A26F-8F38D932FD87}" srcOrd="0" destOrd="0" presId="urn:microsoft.com/office/officeart/2005/8/layout/hChevron3"/>
    <dgm:cxn modelId="{E927489D-E985-43DA-8A66-54392052D878}" type="presOf" srcId="{D5B3CCA8-5892-4098-96ED-8296DE59F428}" destId="{4C101342-F5CE-4A64-A3DA-9D1483878A26}" srcOrd="0" destOrd="0" presId="urn:microsoft.com/office/officeart/2005/8/layout/hChevron3"/>
    <dgm:cxn modelId="{D6475B5C-CF0E-43E0-B172-E4E4C923C2E2}" type="presOf" srcId="{1EAB1C73-E0CB-4972-943A-C420FBBF68CD}" destId="{DD41D37E-E9FF-4F3A-A38A-4A3804B90586}" srcOrd="0" destOrd="0" presId="urn:microsoft.com/office/officeart/2005/8/layout/hChevron3"/>
    <dgm:cxn modelId="{1D501AD1-D436-42AB-8AE0-D8A30BFA9D6B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088C4E8C-137C-4008-8CBC-A8F2F080F427}" type="presParOf" srcId="{4C101342-F5CE-4A64-A3DA-9D1483878A26}" destId="{2E7E55E3-05F6-4CA9-A804-59107BB55D04}" srcOrd="0" destOrd="0" presId="urn:microsoft.com/office/officeart/2005/8/layout/hChevron3"/>
    <dgm:cxn modelId="{10235179-32F4-4AB1-9E2A-1E358147CC98}" type="presParOf" srcId="{4C101342-F5CE-4A64-A3DA-9D1483878A26}" destId="{D6E6DEDA-C211-4802-A653-57BC60C37606}" srcOrd="1" destOrd="0" presId="urn:microsoft.com/office/officeart/2005/8/layout/hChevron3"/>
    <dgm:cxn modelId="{DADB18CF-F8A8-4186-82AD-61FA16689488}" type="presParOf" srcId="{4C101342-F5CE-4A64-A3DA-9D1483878A26}" destId="{DD41D37E-E9FF-4F3A-A38A-4A3804B90586}" srcOrd="2" destOrd="0" presId="urn:microsoft.com/office/officeart/2005/8/layout/hChevron3"/>
    <dgm:cxn modelId="{06407A77-24B9-4AAD-A27B-F2EFAC74D2EE}" type="presParOf" srcId="{4C101342-F5CE-4A64-A3DA-9D1483878A26}" destId="{C2E3F1F2-02A3-4836-910A-9A4AF7EBEDEC}" srcOrd="3" destOrd="0" presId="urn:microsoft.com/office/officeart/2005/8/layout/hChevron3"/>
    <dgm:cxn modelId="{00152360-5443-4E8F-9A17-8EC69B18978D}" type="presParOf" srcId="{4C101342-F5CE-4A64-A3DA-9D1483878A26}" destId="{2A27324A-1E65-417E-A4BF-1D8E58FE0F85}" srcOrd="4" destOrd="0" presId="urn:microsoft.com/office/officeart/2005/8/layout/hChevron3"/>
    <dgm:cxn modelId="{163774C8-8792-4B81-BB96-670E0586BBAA}" type="presParOf" srcId="{4C101342-F5CE-4A64-A3DA-9D1483878A26}" destId="{D7E68069-270D-45C5-B1AC-EAE4FF47BEA4}" srcOrd="5" destOrd="0" presId="urn:microsoft.com/office/officeart/2005/8/layout/hChevron3"/>
    <dgm:cxn modelId="{F581656D-1146-43E0-9DB1-354E691D121D}" type="presParOf" srcId="{4C101342-F5CE-4A64-A3DA-9D1483878A26}" destId="{E46614E5-1BDF-4B70-A26F-8F38D932FD87}" srcOrd="6" destOrd="0" presId="urn:microsoft.com/office/officeart/2005/8/layout/hChevron3"/>
    <dgm:cxn modelId="{EDE1D071-4828-4FE9-9229-1BE65FBAC8EC}" type="presParOf" srcId="{4C101342-F5CE-4A64-A3DA-9D1483878A26}" destId="{3BC3A809-67BE-4F4B-A1B8-3746E2793FD5}" srcOrd="7" destOrd="0" presId="urn:microsoft.com/office/officeart/2005/8/layout/hChevron3"/>
    <dgm:cxn modelId="{4B840310-A3B6-4764-A32A-3A6B3465ED08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6FD5ED55-28AD-43B4-8E8A-EE36C90AAABD}" type="presOf" srcId="{E71C15E8-D514-4F14-B1DA-031BFBACE929}" destId="{2A27324A-1E65-417E-A4BF-1D8E58FE0F85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7E7A3706-7C77-48E8-8CFA-845462CAEE27}" type="presOf" srcId="{1DEF6EDA-5E8B-4B8C-BB18-5984B4C5186C}" destId="{E46614E5-1BDF-4B70-A26F-8F38D932FD87}" srcOrd="0" destOrd="0" presId="urn:microsoft.com/office/officeart/2005/8/layout/hChevron3"/>
    <dgm:cxn modelId="{B720D46B-0653-45C5-A132-38963B3F2583}" type="presOf" srcId="{1EAB1C73-E0CB-4972-943A-C420FBBF68CD}" destId="{DD41D37E-E9FF-4F3A-A38A-4A3804B90586}" srcOrd="0" destOrd="0" presId="urn:microsoft.com/office/officeart/2005/8/layout/hChevron3"/>
    <dgm:cxn modelId="{0FE376A9-DDCF-43B1-8AD8-9761A284BBDB}" type="presOf" srcId="{777C0140-496C-4C37-8A67-C17843B0F55E}" destId="{1715A76B-4D9D-42F5-B707-C31095540132}" srcOrd="0" destOrd="0" presId="urn:microsoft.com/office/officeart/2005/8/layout/hChevron3"/>
    <dgm:cxn modelId="{B8FF7A2C-8E2A-42AC-88C1-ECDB642EF64F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9EE402B4-EDED-49B1-9DEB-29DD0A67C560}" type="presOf" srcId="{D5B3CCA8-5892-4098-96ED-8296DE59F428}" destId="{4C101342-F5CE-4A64-A3DA-9D1483878A26}" srcOrd="0" destOrd="0" presId="urn:microsoft.com/office/officeart/2005/8/layout/hChevron3"/>
    <dgm:cxn modelId="{0925B15D-A844-4CBA-828A-1939DA27628A}" type="presParOf" srcId="{4C101342-F5CE-4A64-A3DA-9D1483878A26}" destId="{2E7E55E3-05F6-4CA9-A804-59107BB55D04}" srcOrd="0" destOrd="0" presId="urn:microsoft.com/office/officeart/2005/8/layout/hChevron3"/>
    <dgm:cxn modelId="{0EAE5181-06D8-4FF2-B982-B5A78D61C13B}" type="presParOf" srcId="{4C101342-F5CE-4A64-A3DA-9D1483878A26}" destId="{D6E6DEDA-C211-4802-A653-57BC60C37606}" srcOrd="1" destOrd="0" presId="urn:microsoft.com/office/officeart/2005/8/layout/hChevron3"/>
    <dgm:cxn modelId="{72F3656A-0471-4010-A6AF-A4BBD0573892}" type="presParOf" srcId="{4C101342-F5CE-4A64-A3DA-9D1483878A26}" destId="{DD41D37E-E9FF-4F3A-A38A-4A3804B90586}" srcOrd="2" destOrd="0" presId="urn:microsoft.com/office/officeart/2005/8/layout/hChevron3"/>
    <dgm:cxn modelId="{C33D270C-EF0D-4A49-AA0A-B63414907A86}" type="presParOf" srcId="{4C101342-F5CE-4A64-A3DA-9D1483878A26}" destId="{C2E3F1F2-02A3-4836-910A-9A4AF7EBEDEC}" srcOrd="3" destOrd="0" presId="urn:microsoft.com/office/officeart/2005/8/layout/hChevron3"/>
    <dgm:cxn modelId="{343F7867-7FAA-4AB0-B0B1-47419C8906EA}" type="presParOf" srcId="{4C101342-F5CE-4A64-A3DA-9D1483878A26}" destId="{2A27324A-1E65-417E-A4BF-1D8E58FE0F85}" srcOrd="4" destOrd="0" presId="urn:microsoft.com/office/officeart/2005/8/layout/hChevron3"/>
    <dgm:cxn modelId="{C5F8E4CC-43FD-4C2C-9A89-BDE44CDA9B2D}" type="presParOf" srcId="{4C101342-F5CE-4A64-A3DA-9D1483878A26}" destId="{D7E68069-270D-45C5-B1AC-EAE4FF47BEA4}" srcOrd="5" destOrd="0" presId="urn:microsoft.com/office/officeart/2005/8/layout/hChevron3"/>
    <dgm:cxn modelId="{DE68FC51-6499-4A95-AE90-A22451DFB3F9}" type="presParOf" srcId="{4C101342-F5CE-4A64-A3DA-9D1483878A26}" destId="{E46614E5-1BDF-4B70-A26F-8F38D932FD87}" srcOrd="6" destOrd="0" presId="urn:microsoft.com/office/officeart/2005/8/layout/hChevron3"/>
    <dgm:cxn modelId="{FF045D90-7E30-4D7D-B015-3035E8287702}" type="presParOf" srcId="{4C101342-F5CE-4A64-A3DA-9D1483878A26}" destId="{3BC3A809-67BE-4F4B-A1B8-3746E2793FD5}" srcOrd="7" destOrd="0" presId="urn:microsoft.com/office/officeart/2005/8/layout/hChevron3"/>
    <dgm:cxn modelId="{2EC1591F-D983-48FA-A690-424950B514D6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26106C1F-2526-411C-A080-3D328138EB41}" type="presOf" srcId="{E71C15E8-D514-4F14-B1DA-031BFBACE929}" destId="{2A27324A-1E65-417E-A4BF-1D8E58FE0F85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B617928-6F9E-453C-895A-A5684C6AC505}" type="presOf" srcId="{777C0140-496C-4C37-8A67-C17843B0F55E}" destId="{1715A76B-4D9D-42F5-B707-C31095540132}" srcOrd="0" destOrd="0" presId="urn:microsoft.com/office/officeart/2005/8/layout/hChevron3"/>
    <dgm:cxn modelId="{7BBA6E8D-5004-4281-9471-DD21330F4778}" type="presOf" srcId="{D5B3CCA8-5892-4098-96ED-8296DE59F428}" destId="{4C101342-F5CE-4A64-A3DA-9D1483878A26}" srcOrd="0" destOrd="0" presId="urn:microsoft.com/office/officeart/2005/8/layout/hChevron3"/>
    <dgm:cxn modelId="{39EF1502-7FB6-42AB-A89A-8C048DFE6C4D}" type="presOf" srcId="{1EAB1C73-E0CB-4972-943A-C420FBBF68CD}" destId="{DD41D37E-E9FF-4F3A-A38A-4A3804B90586}" srcOrd="0" destOrd="0" presId="urn:microsoft.com/office/officeart/2005/8/layout/hChevron3"/>
    <dgm:cxn modelId="{5AE4C4BD-A01B-4B89-A4E5-65E312A6A591}" type="presOf" srcId="{1DEF6EDA-5E8B-4B8C-BB18-5984B4C5186C}" destId="{E46614E5-1BDF-4B70-A26F-8F38D932FD87}" srcOrd="0" destOrd="0" presId="urn:microsoft.com/office/officeart/2005/8/layout/hChevron3"/>
    <dgm:cxn modelId="{FFB78512-E7FC-4EBB-B145-D437842A34E2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3777A2DA-BC98-4199-81F8-38DE2320B8A4}" type="presParOf" srcId="{4C101342-F5CE-4A64-A3DA-9D1483878A26}" destId="{2E7E55E3-05F6-4CA9-A804-59107BB55D04}" srcOrd="0" destOrd="0" presId="urn:microsoft.com/office/officeart/2005/8/layout/hChevron3"/>
    <dgm:cxn modelId="{3A714C8C-4295-46CE-AE34-F5D26FB0B099}" type="presParOf" srcId="{4C101342-F5CE-4A64-A3DA-9D1483878A26}" destId="{D6E6DEDA-C211-4802-A653-57BC60C37606}" srcOrd="1" destOrd="0" presId="urn:microsoft.com/office/officeart/2005/8/layout/hChevron3"/>
    <dgm:cxn modelId="{F652660E-7740-487D-8A02-C644AF1C703F}" type="presParOf" srcId="{4C101342-F5CE-4A64-A3DA-9D1483878A26}" destId="{DD41D37E-E9FF-4F3A-A38A-4A3804B90586}" srcOrd="2" destOrd="0" presId="urn:microsoft.com/office/officeart/2005/8/layout/hChevron3"/>
    <dgm:cxn modelId="{FADE0E31-6099-42F5-9D10-DE4BC820D632}" type="presParOf" srcId="{4C101342-F5CE-4A64-A3DA-9D1483878A26}" destId="{C2E3F1F2-02A3-4836-910A-9A4AF7EBEDEC}" srcOrd="3" destOrd="0" presId="urn:microsoft.com/office/officeart/2005/8/layout/hChevron3"/>
    <dgm:cxn modelId="{11D6C2A7-C049-41F5-A832-1D0AF0369A77}" type="presParOf" srcId="{4C101342-F5CE-4A64-A3DA-9D1483878A26}" destId="{2A27324A-1E65-417E-A4BF-1D8E58FE0F85}" srcOrd="4" destOrd="0" presId="urn:microsoft.com/office/officeart/2005/8/layout/hChevron3"/>
    <dgm:cxn modelId="{9D8E96F4-CB92-478D-8FE1-E00D354563D1}" type="presParOf" srcId="{4C101342-F5CE-4A64-A3DA-9D1483878A26}" destId="{D7E68069-270D-45C5-B1AC-EAE4FF47BEA4}" srcOrd="5" destOrd="0" presId="urn:microsoft.com/office/officeart/2005/8/layout/hChevron3"/>
    <dgm:cxn modelId="{1E0E605E-18A5-4EB2-AA42-A9F575571028}" type="presParOf" srcId="{4C101342-F5CE-4A64-A3DA-9D1483878A26}" destId="{E46614E5-1BDF-4B70-A26F-8F38D932FD87}" srcOrd="6" destOrd="0" presId="urn:microsoft.com/office/officeart/2005/8/layout/hChevron3"/>
    <dgm:cxn modelId="{5B3D046C-9574-480D-9244-09493807E59D}" type="presParOf" srcId="{4C101342-F5CE-4A64-A3DA-9D1483878A26}" destId="{3BC3A809-67BE-4F4B-A1B8-3746E2793FD5}" srcOrd="7" destOrd="0" presId="urn:microsoft.com/office/officeart/2005/8/layout/hChevron3"/>
    <dgm:cxn modelId="{D95F295C-562C-4A96-8297-1AB84DEE047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60DA47-315A-4FA1-91D4-FA84EE00AC57}" type="presOf" srcId="{D5B3CCA8-5892-4098-96ED-8296DE59F428}" destId="{4C101342-F5CE-4A64-A3DA-9D1483878A2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75C6CAD2-AB25-43F2-B87D-19178C76DE17}" type="presOf" srcId="{773B7DE6-8C5D-4A13-AECA-9347ADC8B20A}" destId="{2E7E55E3-05F6-4CA9-A804-59107BB55D04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3D96D13E-7835-4B18-A435-E91BD876D7D6}" type="presOf" srcId="{1DEF6EDA-5E8B-4B8C-BB18-5984B4C5186C}" destId="{E46614E5-1BDF-4B70-A26F-8F38D932FD87}" srcOrd="0" destOrd="0" presId="urn:microsoft.com/office/officeart/2005/8/layout/hChevron3"/>
    <dgm:cxn modelId="{C693C64A-8593-43D5-9041-09F47A551976}" type="presOf" srcId="{1EAB1C73-E0CB-4972-943A-C420FBBF68CD}" destId="{DD41D37E-E9FF-4F3A-A38A-4A3804B90586}" srcOrd="0" destOrd="0" presId="urn:microsoft.com/office/officeart/2005/8/layout/hChevron3"/>
    <dgm:cxn modelId="{A60CEBE2-E592-499C-8CE9-0F0A969EBC3A}" type="presOf" srcId="{E71C15E8-D514-4F14-B1DA-031BFBACE929}" destId="{2A27324A-1E65-417E-A4BF-1D8E58FE0F85}" srcOrd="0" destOrd="0" presId="urn:microsoft.com/office/officeart/2005/8/layout/hChevron3"/>
    <dgm:cxn modelId="{41EB1AAF-EF2F-4762-B5DE-4565839CF167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4F22F838-6ACE-45E6-BB3A-871DECF7F321}" type="presParOf" srcId="{4C101342-F5CE-4A64-A3DA-9D1483878A26}" destId="{2E7E55E3-05F6-4CA9-A804-59107BB55D04}" srcOrd="0" destOrd="0" presId="urn:microsoft.com/office/officeart/2005/8/layout/hChevron3"/>
    <dgm:cxn modelId="{66E85E39-2CC9-4296-8757-A7BAA4FD9022}" type="presParOf" srcId="{4C101342-F5CE-4A64-A3DA-9D1483878A26}" destId="{D6E6DEDA-C211-4802-A653-57BC60C37606}" srcOrd="1" destOrd="0" presId="urn:microsoft.com/office/officeart/2005/8/layout/hChevron3"/>
    <dgm:cxn modelId="{4EBA8F8E-6D18-4697-B4C7-72D7A5FEEAC2}" type="presParOf" srcId="{4C101342-F5CE-4A64-A3DA-9D1483878A26}" destId="{DD41D37E-E9FF-4F3A-A38A-4A3804B90586}" srcOrd="2" destOrd="0" presId="urn:microsoft.com/office/officeart/2005/8/layout/hChevron3"/>
    <dgm:cxn modelId="{88BE35F8-CF50-4858-A099-4E185BDA1CBA}" type="presParOf" srcId="{4C101342-F5CE-4A64-A3DA-9D1483878A26}" destId="{C2E3F1F2-02A3-4836-910A-9A4AF7EBEDEC}" srcOrd="3" destOrd="0" presId="urn:microsoft.com/office/officeart/2005/8/layout/hChevron3"/>
    <dgm:cxn modelId="{33F79CC9-8BCA-44FB-9CED-C13288145A86}" type="presParOf" srcId="{4C101342-F5CE-4A64-A3DA-9D1483878A26}" destId="{2A27324A-1E65-417E-A4BF-1D8E58FE0F85}" srcOrd="4" destOrd="0" presId="urn:microsoft.com/office/officeart/2005/8/layout/hChevron3"/>
    <dgm:cxn modelId="{7583CC16-64C7-4401-9D73-974BE8B8A34D}" type="presParOf" srcId="{4C101342-F5CE-4A64-A3DA-9D1483878A26}" destId="{D7E68069-270D-45C5-B1AC-EAE4FF47BEA4}" srcOrd="5" destOrd="0" presId="urn:microsoft.com/office/officeart/2005/8/layout/hChevron3"/>
    <dgm:cxn modelId="{2F7DCB69-E5DC-4B03-A777-B08B8F3E6E26}" type="presParOf" srcId="{4C101342-F5CE-4A64-A3DA-9D1483878A26}" destId="{E46614E5-1BDF-4B70-A26F-8F38D932FD87}" srcOrd="6" destOrd="0" presId="urn:microsoft.com/office/officeart/2005/8/layout/hChevron3"/>
    <dgm:cxn modelId="{5A6C2DCB-589A-4E6E-A481-06DAF95D4260}" type="presParOf" srcId="{4C101342-F5CE-4A64-A3DA-9D1483878A26}" destId="{3BC3A809-67BE-4F4B-A1B8-3746E2793FD5}" srcOrd="7" destOrd="0" presId="urn:microsoft.com/office/officeart/2005/8/layout/hChevron3"/>
    <dgm:cxn modelId="{519E47B3-B4B0-40EC-A991-1B5E1B7EF991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9057B029-1D5F-4D22-B4DE-C961C7675527}" type="presOf" srcId="{773B7DE6-8C5D-4A13-AECA-9347ADC8B20A}" destId="{2E7E55E3-05F6-4CA9-A804-59107BB55D04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21E7F3DB-5A8C-4F8D-9BC5-3646C55EE96D}" type="presOf" srcId="{E71C15E8-D514-4F14-B1DA-031BFBACE929}" destId="{2A27324A-1E65-417E-A4BF-1D8E58FE0F85}" srcOrd="0" destOrd="0" presId="urn:microsoft.com/office/officeart/2005/8/layout/hChevron3"/>
    <dgm:cxn modelId="{1097F973-AF9A-4488-8CC2-ECFB2316FAE5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EAFA6C46-56AD-4C02-92DE-663BFB535824}" type="presOf" srcId="{D5B3CCA8-5892-4098-96ED-8296DE59F428}" destId="{4C101342-F5CE-4A64-A3DA-9D1483878A26}" srcOrd="0" destOrd="0" presId="urn:microsoft.com/office/officeart/2005/8/layout/hChevron3"/>
    <dgm:cxn modelId="{C8699018-0AC1-4E55-A46B-D11119BCDDB3}" type="presOf" srcId="{1EAB1C73-E0CB-4972-943A-C420FBBF68CD}" destId="{DD41D37E-E9FF-4F3A-A38A-4A3804B90586}" srcOrd="0" destOrd="0" presId="urn:microsoft.com/office/officeart/2005/8/layout/hChevron3"/>
    <dgm:cxn modelId="{C8812C25-4C4A-4689-AD47-E1F19A78A138}" type="presOf" srcId="{1DEF6EDA-5E8B-4B8C-BB18-5984B4C5186C}" destId="{E46614E5-1BDF-4B70-A26F-8F38D932FD87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30CD894E-A41F-4EE1-8016-DA8EB7AC8243}" type="presParOf" srcId="{4C101342-F5CE-4A64-A3DA-9D1483878A26}" destId="{2E7E55E3-05F6-4CA9-A804-59107BB55D04}" srcOrd="0" destOrd="0" presId="urn:microsoft.com/office/officeart/2005/8/layout/hChevron3"/>
    <dgm:cxn modelId="{B22EBC95-369B-4624-92F1-E6D27A32F8A6}" type="presParOf" srcId="{4C101342-F5CE-4A64-A3DA-9D1483878A26}" destId="{D6E6DEDA-C211-4802-A653-57BC60C37606}" srcOrd="1" destOrd="0" presId="urn:microsoft.com/office/officeart/2005/8/layout/hChevron3"/>
    <dgm:cxn modelId="{A26C1900-B882-4713-9348-0B1538F6111C}" type="presParOf" srcId="{4C101342-F5CE-4A64-A3DA-9D1483878A26}" destId="{DD41D37E-E9FF-4F3A-A38A-4A3804B90586}" srcOrd="2" destOrd="0" presId="urn:microsoft.com/office/officeart/2005/8/layout/hChevron3"/>
    <dgm:cxn modelId="{4B1FA949-AE28-4495-BDC2-CBA9408E9E45}" type="presParOf" srcId="{4C101342-F5CE-4A64-A3DA-9D1483878A26}" destId="{C2E3F1F2-02A3-4836-910A-9A4AF7EBEDEC}" srcOrd="3" destOrd="0" presId="urn:microsoft.com/office/officeart/2005/8/layout/hChevron3"/>
    <dgm:cxn modelId="{6FC18AC9-EF2A-4BA7-A26C-4A4EB3A5C7B8}" type="presParOf" srcId="{4C101342-F5CE-4A64-A3DA-9D1483878A26}" destId="{2A27324A-1E65-417E-A4BF-1D8E58FE0F85}" srcOrd="4" destOrd="0" presId="urn:microsoft.com/office/officeart/2005/8/layout/hChevron3"/>
    <dgm:cxn modelId="{8A8B37C2-C81E-4EAA-948C-F00F2AE21380}" type="presParOf" srcId="{4C101342-F5CE-4A64-A3DA-9D1483878A26}" destId="{D7E68069-270D-45C5-B1AC-EAE4FF47BEA4}" srcOrd="5" destOrd="0" presId="urn:microsoft.com/office/officeart/2005/8/layout/hChevron3"/>
    <dgm:cxn modelId="{96EADBC8-2924-4490-B7F8-093A3D84FD03}" type="presParOf" srcId="{4C101342-F5CE-4A64-A3DA-9D1483878A26}" destId="{E46614E5-1BDF-4B70-A26F-8F38D932FD87}" srcOrd="6" destOrd="0" presId="urn:microsoft.com/office/officeart/2005/8/layout/hChevron3"/>
    <dgm:cxn modelId="{9AD51A38-C02F-47B5-9D6C-13F578D6DAB2}" type="presParOf" srcId="{4C101342-F5CE-4A64-A3DA-9D1483878A26}" destId="{3BC3A809-67BE-4F4B-A1B8-3746E2793FD5}" srcOrd="7" destOrd="0" presId="urn:microsoft.com/office/officeart/2005/8/layout/hChevron3"/>
    <dgm:cxn modelId="{A9C6DA8D-012F-48CC-B377-0DC6FC81880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FB2078-5316-4734-921C-8239135D36F8}" type="presOf" srcId="{773B7DE6-8C5D-4A13-AECA-9347ADC8B20A}" destId="{2E7E55E3-05F6-4CA9-A804-59107BB55D04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F727EAB-BF2C-4E96-AE10-2F4CAC2B5417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E67C11F6-353E-40E6-AAE5-96C5677ED939}" type="presOf" srcId="{1DEF6EDA-5E8B-4B8C-BB18-5984B4C5186C}" destId="{E46614E5-1BDF-4B70-A26F-8F38D932FD87}" srcOrd="0" destOrd="0" presId="urn:microsoft.com/office/officeart/2005/8/layout/hChevron3"/>
    <dgm:cxn modelId="{2BDE2DE2-C5B9-4963-ABA2-B80C1C8E6DE5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8656EAC-16C7-42FD-82C5-82FC6C67BC6C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BF32FB6B-907E-41E5-B9C3-302A760715DD}" type="presOf" srcId="{777C0140-496C-4C37-8A67-C17843B0F55E}" destId="{1715A76B-4D9D-42F5-B707-C31095540132}" srcOrd="0" destOrd="0" presId="urn:microsoft.com/office/officeart/2005/8/layout/hChevron3"/>
    <dgm:cxn modelId="{A13A16D2-F988-4F3F-AC6A-608FD9A385E1}" type="presParOf" srcId="{4C101342-F5CE-4A64-A3DA-9D1483878A26}" destId="{2E7E55E3-05F6-4CA9-A804-59107BB55D04}" srcOrd="0" destOrd="0" presId="urn:microsoft.com/office/officeart/2005/8/layout/hChevron3"/>
    <dgm:cxn modelId="{97BF6350-6F9F-4DF2-8709-F64CAE3CD1B3}" type="presParOf" srcId="{4C101342-F5CE-4A64-A3DA-9D1483878A26}" destId="{D6E6DEDA-C211-4802-A653-57BC60C37606}" srcOrd="1" destOrd="0" presId="urn:microsoft.com/office/officeart/2005/8/layout/hChevron3"/>
    <dgm:cxn modelId="{A37AC3BB-F5A6-46F9-B0E5-2103E503ED53}" type="presParOf" srcId="{4C101342-F5CE-4A64-A3DA-9D1483878A26}" destId="{DD41D37E-E9FF-4F3A-A38A-4A3804B90586}" srcOrd="2" destOrd="0" presId="urn:microsoft.com/office/officeart/2005/8/layout/hChevron3"/>
    <dgm:cxn modelId="{2EB5A91F-CC40-4654-8413-D666EFD6CA30}" type="presParOf" srcId="{4C101342-F5CE-4A64-A3DA-9D1483878A26}" destId="{C2E3F1F2-02A3-4836-910A-9A4AF7EBEDEC}" srcOrd="3" destOrd="0" presId="urn:microsoft.com/office/officeart/2005/8/layout/hChevron3"/>
    <dgm:cxn modelId="{A97E2DDF-7845-4E00-91C5-A34CFD7932A6}" type="presParOf" srcId="{4C101342-F5CE-4A64-A3DA-9D1483878A26}" destId="{2A27324A-1E65-417E-A4BF-1D8E58FE0F85}" srcOrd="4" destOrd="0" presId="urn:microsoft.com/office/officeart/2005/8/layout/hChevron3"/>
    <dgm:cxn modelId="{E87B37E6-FE33-4B0E-B56D-AA20F6E74744}" type="presParOf" srcId="{4C101342-F5CE-4A64-A3DA-9D1483878A26}" destId="{D7E68069-270D-45C5-B1AC-EAE4FF47BEA4}" srcOrd="5" destOrd="0" presId="urn:microsoft.com/office/officeart/2005/8/layout/hChevron3"/>
    <dgm:cxn modelId="{364C045A-5558-4AE2-813A-6DD9389AFF35}" type="presParOf" srcId="{4C101342-F5CE-4A64-A3DA-9D1483878A26}" destId="{E46614E5-1BDF-4B70-A26F-8F38D932FD87}" srcOrd="6" destOrd="0" presId="urn:microsoft.com/office/officeart/2005/8/layout/hChevron3"/>
    <dgm:cxn modelId="{66558088-AD3E-4C16-B44E-51606D30D1BA}" type="presParOf" srcId="{4C101342-F5CE-4A64-A3DA-9D1483878A26}" destId="{3BC3A809-67BE-4F4B-A1B8-3746E2793FD5}" srcOrd="7" destOrd="0" presId="urn:microsoft.com/office/officeart/2005/8/layout/hChevron3"/>
    <dgm:cxn modelId="{689CF511-768C-44D6-8715-5FBA7707B71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7C3361-F51E-4F0A-8D6B-4914C1D5ED75}" type="presOf" srcId="{1DEF6EDA-5E8B-4B8C-BB18-5984B4C5186C}" destId="{E46614E5-1BDF-4B70-A26F-8F38D932FD87}" srcOrd="0" destOrd="0" presId="urn:microsoft.com/office/officeart/2005/8/layout/hChevron3"/>
    <dgm:cxn modelId="{0DA69BC7-50B1-4669-9881-A29363BEEF0F}" type="presOf" srcId="{777C0140-496C-4C37-8A67-C17843B0F55E}" destId="{1715A76B-4D9D-42F5-B707-C31095540132}" srcOrd="0" destOrd="0" presId="urn:microsoft.com/office/officeart/2005/8/layout/hChevron3"/>
    <dgm:cxn modelId="{262614A7-B67B-49C4-BEE9-A2EA1280EF39}" type="presOf" srcId="{E71C15E8-D514-4F14-B1DA-031BFBACE929}" destId="{2A27324A-1E65-417E-A4BF-1D8E58FE0F85}" srcOrd="0" destOrd="0" presId="urn:microsoft.com/office/officeart/2005/8/layout/hChevron3"/>
    <dgm:cxn modelId="{637AB746-B85B-42F0-BF07-29C2E5838329}" type="presOf" srcId="{1EAB1C73-E0CB-4972-943A-C420FBBF68CD}" destId="{DD41D37E-E9FF-4F3A-A38A-4A3804B90586}" srcOrd="0" destOrd="0" presId="urn:microsoft.com/office/officeart/2005/8/layout/hChevron3"/>
    <dgm:cxn modelId="{D76452CD-01C7-40C4-9F19-C6212F7E1455}" type="presOf" srcId="{773B7DE6-8C5D-4A13-AECA-9347ADC8B20A}" destId="{2E7E55E3-05F6-4CA9-A804-59107BB55D04}" srcOrd="0" destOrd="0" presId="urn:microsoft.com/office/officeart/2005/8/layout/hChevron3"/>
    <dgm:cxn modelId="{80536CEE-B96B-498E-BD62-533AADDC2B95}" type="presOf" srcId="{D5B3CCA8-5892-4098-96ED-8296DE59F428}" destId="{4C101342-F5CE-4A64-A3DA-9D1483878A2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FC3F0867-8ABA-454D-A88D-0C36A7BAE3BC}" type="presParOf" srcId="{4C101342-F5CE-4A64-A3DA-9D1483878A26}" destId="{2E7E55E3-05F6-4CA9-A804-59107BB55D04}" srcOrd="0" destOrd="0" presId="urn:microsoft.com/office/officeart/2005/8/layout/hChevron3"/>
    <dgm:cxn modelId="{991847B2-E6FC-4E05-9205-14CF5D1955FB}" type="presParOf" srcId="{4C101342-F5CE-4A64-A3DA-9D1483878A26}" destId="{D6E6DEDA-C211-4802-A653-57BC60C37606}" srcOrd="1" destOrd="0" presId="urn:microsoft.com/office/officeart/2005/8/layout/hChevron3"/>
    <dgm:cxn modelId="{7FC0EE2D-1E1A-48C2-8655-206877A5962A}" type="presParOf" srcId="{4C101342-F5CE-4A64-A3DA-9D1483878A26}" destId="{DD41D37E-E9FF-4F3A-A38A-4A3804B90586}" srcOrd="2" destOrd="0" presId="urn:microsoft.com/office/officeart/2005/8/layout/hChevron3"/>
    <dgm:cxn modelId="{F9AAEDD6-03C1-4C29-A48A-2FD2FC803CAF}" type="presParOf" srcId="{4C101342-F5CE-4A64-A3DA-9D1483878A26}" destId="{C2E3F1F2-02A3-4836-910A-9A4AF7EBEDEC}" srcOrd="3" destOrd="0" presId="urn:microsoft.com/office/officeart/2005/8/layout/hChevron3"/>
    <dgm:cxn modelId="{D694CCE1-F4F9-4D5C-BC4D-B476FB3EA432}" type="presParOf" srcId="{4C101342-F5CE-4A64-A3DA-9D1483878A26}" destId="{2A27324A-1E65-417E-A4BF-1D8E58FE0F85}" srcOrd="4" destOrd="0" presId="urn:microsoft.com/office/officeart/2005/8/layout/hChevron3"/>
    <dgm:cxn modelId="{00037CA2-128A-4C73-9864-6B2618A3627A}" type="presParOf" srcId="{4C101342-F5CE-4A64-A3DA-9D1483878A26}" destId="{D7E68069-270D-45C5-B1AC-EAE4FF47BEA4}" srcOrd="5" destOrd="0" presId="urn:microsoft.com/office/officeart/2005/8/layout/hChevron3"/>
    <dgm:cxn modelId="{1526C925-C7A1-4AC1-AA34-3BD57D4C65EB}" type="presParOf" srcId="{4C101342-F5CE-4A64-A3DA-9D1483878A26}" destId="{E46614E5-1BDF-4B70-A26F-8F38D932FD87}" srcOrd="6" destOrd="0" presId="urn:microsoft.com/office/officeart/2005/8/layout/hChevron3"/>
    <dgm:cxn modelId="{5F12A486-8F86-40C7-8402-DD98B9114715}" type="presParOf" srcId="{4C101342-F5CE-4A64-A3DA-9D1483878A26}" destId="{3BC3A809-67BE-4F4B-A1B8-3746E2793FD5}" srcOrd="7" destOrd="0" presId="urn:microsoft.com/office/officeart/2005/8/layout/hChevron3"/>
    <dgm:cxn modelId="{4959860E-F55E-4E93-AC4A-16D3C761629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C0E05B7-1F15-413B-A052-EA65B2C9898E}" type="presOf" srcId="{1DEF6EDA-5E8B-4B8C-BB18-5984B4C5186C}" destId="{E46614E5-1BDF-4B70-A26F-8F38D932FD87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3D4AF4B0-45FB-4AA0-AB05-B5EE4DB6BCA6}" type="presOf" srcId="{E71C15E8-D514-4F14-B1DA-031BFBACE929}" destId="{2A27324A-1E65-417E-A4BF-1D8E58FE0F85}" srcOrd="0" destOrd="0" presId="urn:microsoft.com/office/officeart/2005/8/layout/hChevron3"/>
    <dgm:cxn modelId="{62C6DBF7-1417-4CDE-BFBF-183EC411E446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64436784-66F5-458F-A48A-8A2D499D5E88}" type="presOf" srcId="{1EAB1C73-E0CB-4972-943A-C420FBBF68CD}" destId="{DD41D37E-E9FF-4F3A-A38A-4A3804B90586}" srcOrd="0" destOrd="0" presId="urn:microsoft.com/office/officeart/2005/8/layout/hChevron3"/>
    <dgm:cxn modelId="{5992D957-1FDC-4E15-BDA5-A0ABF31A8DD7}" type="presOf" srcId="{777C0140-496C-4C37-8A67-C17843B0F55E}" destId="{1715A76B-4D9D-42F5-B707-C31095540132}" srcOrd="0" destOrd="0" presId="urn:microsoft.com/office/officeart/2005/8/layout/hChevron3"/>
    <dgm:cxn modelId="{7AD5B4B5-804E-4042-AAEF-705A39C15C1A}" type="presOf" srcId="{773B7DE6-8C5D-4A13-AECA-9347ADC8B20A}" destId="{2E7E55E3-05F6-4CA9-A804-59107BB55D04}" srcOrd="0" destOrd="0" presId="urn:microsoft.com/office/officeart/2005/8/layout/hChevron3"/>
    <dgm:cxn modelId="{78710120-2E4E-4B5E-88D0-7159DBC5A4B4}" type="presParOf" srcId="{4C101342-F5CE-4A64-A3DA-9D1483878A26}" destId="{2E7E55E3-05F6-4CA9-A804-59107BB55D04}" srcOrd="0" destOrd="0" presId="urn:microsoft.com/office/officeart/2005/8/layout/hChevron3"/>
    <dgm:cxn modelId="{4911DC1E-BC71-4DDE-9578-4E2A4306B4FD}" type="presParOf" srcId="{4C101342-F5CE-4A64-A3DA-9D1483878A26}" destId="{D6E6DEDA-C211-4802-A653-57BC60C37606}" srcOrd="1" destOrd="0" presId="urn:microsoft.com/office/officeart/2005/8/layout/hChevron3"/>
    <dgm:cxn modelId="{83A8AD52-13E9-4EBD-AC58-7A5FAE521670}" type="presParOf" srcId="{4C101342-F5CE-4A64-A3DA-9D1483878A26}" destId="{DD41D37E-E9FF-4F3A-A38A-4A3804B90586}" srcOrd="2" destOrd="0" presId="urn:microsoft.com/office/officeart/2005/8/layout/hChevron3"/>
    <dgm:cxn modelId="{4E0231D4-0921-47ED-A74E-5B4A99195F37}" type="presParOf" srcId="{4C101342-F5CE-4A64-A3DA-9D1483878A26}" destId="{C2E3F1F2-02A3-4836-910A-9A4AF7EBEDEC}" srcOrd="3" destOrd="0" presId="urn:microsoft.com/office/officeart/2005/8/layout/hChevron3"/>
    <dgm:cxn modelId="{6B09B724-16D2-4F61-AD90-5A19DD8601DF}" type="presParOf" srcId="{4C101342-F5CE-4A64-A3DA-9D1483878A26}" destId="{2A27324A-1E65-417E-A4BF-1D8E58FE0F85}" srcOrd="4" destOrd="0" presId="urn:microsoft.com/office/officeart/2005/8/layout/hChevron3"/>
    <dgm:cxn modelId="{EBDE8F74-227B-41EE-8B4B-D9F2B9DD90D1}" type="presParOf" srcId="{4C101342-F5CE-4A64-A3DA-9D1483878A26}" destId="{D7E68069-270D-45C5-B1AC-EAE4FF47BEA4}" srcOrd="5" destOrd="0" presId="urn:microsoft.com/office/officeart/2005/8/layout/hChevron3"/>
    <dgm:cxn modelId="{1BFABC69-4404-4361-8C2F-23118C3CF0C7}" type="presParOf" srcId="{4C101342-F5CE-4A64-A3DA-9D1483878A26}" destId="{E46614E5-1BDF-4B70-A26F-8F38D932FD87}" srcOrd="6" destOrd="0" presId="urn:microsoft.com/office/officeart/2005/8/layout/hChevron3"/>
    <dgm:cxn modelId="{38016837-B818-492A-BF00-6BFA34156A1A}" type="presParOf" srcId="{4C101342-F5CE-4A64-A3DA-9D1483878A26}" destId="{3BC3A809-67BE-4F4B-A1B8-3746E2793FD5}" srcOrd="7" destOrd="0" presId="urn:microsoft.com/office/officeart/2005/8/layout/hChevron3"/>
    <dgm:cxn modelId="{D8AB5308-819A-4D6E-9078-A80CCFBA4ECE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EA51AD5B-02FF-43E3-80DD-108E7508F156}" type="presOf" srcId="{1EAB1C73-E0CB-4972-943A-C420FBBF68CD}" destId="{DD41D37E-E9FF-4F3A-A38A-4A3804B9058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93CAC802-931C-4434-858D-2D124298C28B}" type="presOf" srcId="{D5B3CCA8-5892-4098-96ED-8296DE59F428}" destId="{4C101342-F5CE-4A64-A3DA-9D1483878A26}" srcOrd="0" destOrd="0" presId="urn:microsoft.com/office/officeart/2005/8/layout/hChevron3"/>
    <dgm:cxn modelId="{3702907F-0FB6-464F-BA45-5AB4FE7F2B7F}" type="presOf" srcId="{E71C15E8-D514-4F14-B1DA-031BFBACE929}" destId="{2A27324A-1E65-417E-A4BF-1D8E58FE0F85}" srcOrd="0" destOrd="0" presId="urn:microsoft.com/office/officeart/2005/8/layout/hChevron3"/>
    <dgm:cxn modelId="{04CAFAA6-065D-4987-815A-705B2C77E035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5EE5FB9-CFB7-4A83-B7BF-3A6073367925}" type="presOf" srcId="{773B7DE6-8C5D-4A13-AECA-9347ADC8B20A}" destId="{2E7E55E3-05F6-4CA9-A804-59107BB55D04}" srcOrd="0" destOrd="0" presId="urn:microsoft.com/office/officeart/2005/8/layout/hChevron3"/>
    <dgm:cxn modelId="{75843006-6E09-448B-8DA4-9F7B3B0EAF0C}" type="presOf" srcId="{1DEF6EDA-5E8B-4B8C-BB18-5984B4C5186C}" destId="{E46614E5-1BDF-4B70-A26F-8F38D932FD87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D8E56812-74F5-4ADC-AB47-9CF025432DDD}" type="presParOf" srcId="{4C101342-F5CE-4A64-A3DA-9D1483878A26}" destId="{2E7E55E3-05F6-4CA9-A804-59107BB55D04}" srcOrd="0" destOrd="0" presId="urn:microsoft.com/office/officeart/2005/8/layout/hChevron3"/>
    <dgm:cxn modelId="{BF3344CB-CA41-4082-9162-61A037CEF0FF}" type="presParOf" srcId="{4C101342-F5CE-4A64-A3DA-9D1483878A26}" destId="{D6E6DEDA-C211-4802-A653-57BC60C37606}" srcOrd="1" destOrd="0" presId="urn:microsoft.com/office/officeart/2005/8/layout/hChevron3"/>
    <dgm:cxn modelId="{259F187D-9AD8-4D3D-8EBC-367593C2EA08}" type="presParOf" srcId="{4C101342-F5CE-4A64-A3DA-9D1483878A26}" destId="{DD41D37E-E9FF-4F3A-A38A-4A3804B90586}" srcOrd="2" destOrd="0" presId="urn:microsoft.com/office/officeart/2005/8/layout/hChevron3"/>
    <dgm:cxn modelId="{EC499505-7B40-4D37-BB74-D21323229C6E}" type="presParOf" srcId="{4C101342-F5CE-4A64-A3DA-9D1483878A26}" destId="{C2E3F1F2-02A3-4836-910A-9A4AF7EBEDEC}" srcOrd="3" destOrd="0" presId="urn:microsoft.com/office/officeart/2005/8/layout/hChevron3"/>
    <dgm:cxn modelId="{67FF82CD-9625-4C83-AEFF-2813478E5784}" type="presParOf" srcId="{4C101342-F5CE-4A64-A3DA-9D1483878A26}" destId="{2A27324A-1E65-417E-A4BF-1D8E58FE0F85}" srcOrd="4" destOrd="0" presId="urn:microsoft.com/office/officeart/2005/8/layout/hChevron3"/>
    <dgm:cxn modelId="{A8D36ABD-C9B1-4754-A615-2B292AC186D7}" type="presParOf" srcId="{4C101342-F5CE-4A64-A3DA-9D1483878A26}" destId="{D7E68069-270D-45C5-B1AC-EAE4FF47BEA4}" srcOrd="5" destOrd="0" presId="urn:microsoft.com/office/officeart/2005/8/layout/hChevron3"/>
    <dgm:cxn modelId="{ED662F96-AD3B-4B2A-BD72-05AB756E835C}" type="presParOf" srcId="{4C101342-F5CE-4A64-A3DA-9D1483878A26}" destId="{E46614E5-1BDF-4B70-A26F-8F38D932FD87}" srcOrd="6" destOrd="0" presId="urn:microsoft.com/office/officeart/2005/8/layout/hChevron3"/>
    <dgm:cxn modelId="{49137284-3CFD-4B0D-820B-49A13F88EA5D}" type="presParOf" srcId="{4C101342-F5CE-4A64-A3DA-9D1483878A26}" destId="{3BC3A809-67BE-4F4B-A1B8-3746E2793FD5}" srcOrd="7" destOrd="0" presId="urn:microsoft.com/office/officeart/2005/8/layout/hChevron3"/>
    <dgm:cxn modelId="{EF590088-5BBB-4CCE-B355-7641F6F5B5A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DD1582-516D-4DA6-A461-95780124545F}" type="presOf" srcId="{777C0140-496C-4C37-8A67-C17843B0F55E}" destId="{1715A76B-4D9D-42F5-B707-C31095540132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E22F28F0-638D-4F0F-9C40-B5B4498DBAC3}" type="presOf" srcId="{D5B3CCA8-5892-4098-96ED-8296DE59F428}" destId="{4C101342-F5CE-4A64-A3DA-9D1483878A2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F5515004-686C-4191-8777-7A723638A408}" type="presOf" srcId="{773B7DE6-8C5D-4A13-AECA-9347ADC8B20A}" destId="{2E7E55E3-05F6-4CA9-A804-59107BB55D04}" srcOrd="0" destOrd="0" presId="urn:microsoft.com/office/officeart/2005/8/layout/hChevron3"/>
    <dgm:cxn modelId="{7B79E724-9420-4317-B8B5-10F7FEBAC19F}" type="presOf" srcId="{1EAB1C73-E0CB-4972-943A-C420FBBF68CD}" destId="{DD41D37E-E9FF-4F3A-A38A-4A3804B90586}" srcOrd="0" destOrd="0" presId="urn:microsoft.com/office/officeart/2005/8/layout/hChevron3"/>
    <dgm:cxn modelId="{181FFBAA-8E82-4B0E-A78D-2FCB5AC67E2E}" type="presOf" srcId="{E71C15E8-D514-4F14-B1DA-031BFBACE929}" destId="{2A27324A-1E65-417E-A4BF-1D8E58FE0F85}" srcOrd="0" destOrd="0" presId="urn:microsoft.com/office/officeart/2005/8/layout/hChevron3"/>
    <dgm:cxn modelId="{30CA738E-94C3-4225-B255-876AF02F3250}" type="presOf" srcId="{1DEF6EDA-5E8B-4B8C-BB18-5984B4C5186C}" destId="{E46614E5-1BDF-4B70-A26F-8F38D932FD87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2EC45627-E74D-4E24-97BA-532478660611}" type="presParOf" srcId="{4C101342-F5CE-4A64-A3DA-9D1483878A26}" destId="{2E7E55E3-05F6-4CA9-A804-59107BB55D04}" srcOrd="0" destOrd="0" presId="urn:microsoft.com/office/officeart/2005/8/layout/hChevron3"/>
    <dgm:cxn modelId="{5FFDEB78-5614-4BBB-9541-420602CB6628}" type="presParOf" srcId="{4C101342-F5CE-4A64-A3DA-9D1483878A26}" destId="{D6E6DEDA-C211-4802-A653-57BC60C37606}" srcOrd="1" destOrd="0" presId="urn:microsoft.com/office/officeart/2005/8/layout/hChevron3"/>
    <dgm:cxn modelId="{17095467-7AB3-4771-8E7B-630C60E71A25}" type="presParOf" srcId="{4C101342-F5CE-4A64-A3DA-9D1483878A26}" destId="{DD41D37E-E9FF-4F3A-A38A-4A3804B90586}" srcOrd="2" destOrd="0" presId="urn:microsoft.com/office/officeart/2005/8/layout/hChevron3"/>
    <dgm:cxn modelId="{1EE21AAA-E436-4999-B044-58F0FD5CA365}" type="presParOf" srcId="{4C101342-F5CE-4A64-A3DA-9D1483878A26}" destId="{C2E3F1F2-02A3-4836-910A-9A4AF7EBEDEC}" srcOrd="3" destOrd="0" presId="urn:microsoft.com/office/officeart/2005/8/layout/hChevron3"/>
    <dgm:cxn modelId="{11C53C6E-61CC-4423-83DF-73F1EE5B85DD}" type="presParOf" srcId="{4C101342-F5CE-4A64-A3DA-9D1483878A26}" destId="{2A27324A-1E65-417E-A4BF-1D8E58FE0F85}" srcOrd="4" destOrd="0" presId="urn:microsoft.com/office/officeart/2005/8/layout/hChevron3"/>
    <dgm:cxn modelId="{D968EA3C-D4AB-4311-B33A-240C23B9342F}" type="presParOf" srcId="{4C101342-F5CE-4A64-A3DA-9D1483878A26}" destId="{D7E68069-270D-45C5-B1AC-EAE4FF47BEA4}" srcOrd="5" destOrd="0" presId="urn:microsoft.com/office/officeart/2005/8/layout/hChevron3"/>
    <dgm:cxn modelId="{A65C4CC4-74F7-4A3E-85F4-0C26B387D68F}" type="presParOf" srcId="{4C101342-F5CE-4A64-A3DA-9D1483878A26}" destId="{E46614E5-1BDF-4B70-A26F-8F38D932FD87}" srcOrd="6" destOrd="0" presId="urn:microsoft.com/office/officeart/2005/8/layout/hChevron3"/>
    <dgm:cxn modelId="{39140E8A-42E7-44A2-A0DC-48C9080E9CB7}" type="presParOf" srcId="{4C101342-F5CE-4A64-A3DA-9D1483878A26}" destId="{3BC3A809-67BE-4F4B-A1B8-3746E2793FD5}" srcOrd="7" destOrd="0" presId="urn:microsoft.com/office/officeart/2005/8/layout/hChevron3"/>
    <dgm:cxn modelId="{94F058AF-03FC-4983-9099-49E761F06C5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07613B-48D5-4B10-9C16-39E6CBFCB41E}" type="presOf" srcId="{E71C15E8-D514-4F14-B1DA-031BFBACE929}" destId="{2A27324A-1E65-417E-A4BF-1D8E58FE0F85}" srcOrd="0" destOrd="0" presId="urn:microsoft.com/office/officeart/2005/8/layout/hChevron3"/>
    <dgm:cxn modelId="{B00837EE-2A62-4D55-911F-5CDBF75D80C9}" type="presOf" srcId="{1EAB1C73-E0CB-4972-943A-C420FBBF68CD}" destId="{DD41D37E-E9FF-4F3A-A38A-4A3804B90586}" srcOrd="0" destOrd="0" presId="urn:microsoft.com/office/officeart/2005/8/layout/hChevron3"/>
    <dgm:cxn modelId="{093C785B-2317-4E1E-B487-DDAC3E89877C}" type="presOf" srcId="{1DEF6EDA-5E8B-4B8C-BB18-5984B4C5186C}" destId="{E46614E5-1BDF-4B70-A26F-8F38D932FD87}" srcOrd="0" destOrd="0" presId="urn:microsoft.com/office/officeart/2005/8/layout/hChevron3"/>
    <dgm:cxn modelId="{BF1324DA-C943-4FF5-BDDF-0E2CBE6A54E4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000F6D2E-ABC2-4FE5-A024-882CE7C27CD3}" type="presOf" srcId="{773B7DE6-8C5D-4A13-AECA-9347ADC8B20A}" destId="{2E7E55E3-05F6-4CA9-A804-59107BB55D04}" srcOrd="0" destOrd="0" presId="urn:microsoft.com/office/officeart/2005/8/layout/hChevron3"/>
    <dgm:cxn modelId="{CF12658E-237E-48D1-AAAE-9D9B760F1FB6}" type="presOf" srcId="{D5B3CCA8-5892-4098-96ED-8296DE59F428}" destId="{4C101342-F5CE-4A64-A3DA-9D1483878A2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839FF43D-3F32-4CE7-8492-7844A1EC56FF}" type="presParOf" srcId="{4C101342-F5CE-4A64-A3DA-9D1483878A26}" destId="{2E7E55E3-05F6-4CA9-A804-59107BB55D04}" srcOrd="0" destOrd="0" presId="urn:microsoft.com/office/officeart/2005/8/layout/hChevron3"/>
    <dgm:cxn modelId="{EF64356B-C03A-4321-8B1B-9C3E87F9456E}" type="presParOf" srcId="{4C101342-F5CE-4A64-A3DA-9D1483878A26}" destId="{D6E6DEDA-C211-4802-A653-57BC60C37606}" srcOrd="1" destOrd="0" presId="urn:microsoft.com/office/officeart/2005/8/layout/hChevron3"/>
    <dgm:cxn modelId="{D3C1CB37-1B19-4463-8DE7-4FB233FEE028}" type="presParOf" srcId="{4C101342-F5CE-4A64-A3DA-9D1483878A26}" destId="{DD41D37E-E9FF-4F3A-A38A-4A3804B90586}" srcOrd="2" destOrd="0" presId="urn:microsoft.com/office/officeart/2005/8/layout/hChevron3"/>
    <dgm:cxn modelId="{D0AC5D84-D966-4F10-B2B3-D3D88DB438D9}" type="presParOf" srcId="{4C101342-F5CE-4A64-A3DA-9D1483878A26}" destId="{C2E3F1F2-02A3-4836-910A-9A4AF7EBEDEC}" srcOrd="3" destOrd="0" presId="urn:microsoft.com/office/officeart/2005/8/layout/hChevron3"/>
    <dgm:cxn modelId="{82B0F828-057E-40CD-A37D-5DA3D8A021AD}" type="presParOf" srcId="{4C101342-F5CE-4A64-A3DA-9D1483878A26}" destId="{2A27324A-1E65-417E-A4BF-1D8E58FE0F85}" srcOrd="4" destOrd="0" presId="urn:microsoft.com/office/officeart/2005/8/layout/hChevron3"/>
    <dgm:cxn modelId="{D884BCE6-78E5-4BF2-ABE2-CFE48381CE6E}" type="presParOf" srcId="{4C101342-F5CE-4A64-A3DA-9D1483878A26}" destId="{D7E68069-270D-45C5-B1AC-EAE4FF47BEA4}" srcOrd="5" destOrd="0" presId="urn:microsoft.com/office/officeart/2005/8/layout/hChevron3"/>
    <dgm:cxn modelId="{A4A835F0-7514-4CAE-9DAE-9B54024BCFC1}" type="presParOf" srcId="{4C101342-F5CE-4A64-A3DA-9D1483878A26}" destId="{E46614E5-1BDF-4B70-A26F-8F38D932FD87}" srcOrd="6" destOrd="0" presId="urn:microsoft.com/office/officeart/2005/8/layout/hChevron3"/>
    <dgm:cxn modelId="{C8E6C5F8-D819-442A-B0DE-E0B819D979BE}" type="presParOf" srcId="{4C101342-F5CE-4A64-A3DA-9D1483878A26}" destId="{3BC3A809-67BE-4F4B-A1B8-3746E2793FD5}" srcOrd="7" destOrd="0" presId="urn:microsoft.com/office/officeart/2005/8/layout/hChevron3"/>
    <dgm:cxn modelId="{68B3D181-6CD4-4AC3-BE77-20E2A2AB625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7B2C3D79-2C0C-45AE-8132-4DD118A4D988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BCFC732-9159-48AF-B3F5-9B309B328CB1}" type="presOf" srcId="{777C0140-496C-4C37-8A67-C17843B0F55E}" destId="{1715A76B-4D9D-42F5-B707-C31095540132}" srcOrd="0" destOrd="0" presId="urn:microsoft.com/office/officeart/2005/8/layout/hChevron3"/>
    <dgm:cxn modelId="{43A0F1E2-3A94-436A-8F05-EF346EBC1E97}" type="presOf" srcId="{773B7DE6-8C5D-4A13-AECA-9347ADC8B20A}" destId="{2E7E55E3-05F6-4CA9-A804-59107BB55D04}" srcOrd="0" destOrd="0" presId="urn:microsoft.com/office/officeart/2005/8/layout/hChevron3"/>
    <dgm:cxn modelId="{4801D41D-1D52-4FDA-A802-FB1480B3C2D6}" type="presOf" srcId="{D5B3CCA8-5892-4098-96ED-8296DE59F428}" destId="{4C101342-F5CE-4A64-A3DA-9D1483878A26}" srcOrd="0" destOrd="0" presId="urn:microsoft.com/office/officeart/2005/8/layout/hChevron3"/>
    <dgm:cxn modelId="{20615AC8-71BD-4546-87A0-9C554314DE8C}" type="presOf" srcId="{1DEF6EDA-5E8B-4B8C-BB18-5984B4C5186C}" destId="{E46614E5-1BDF-4B70-A26F-8F38D932FD87}" srcOrd="0" destOrd="0" presId="urn:microsoft.com/office/officeart/2005/8/layout/hChevron3"/>
    <dgm:cxn modelId="{F839BAB6-4D0C-474E-B621-26AAD76A5960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DF7596F1-BC0C-4B9C-84E6-48ECCA84D19D}" type="presParOf" srcId="{4C101342-F5CE-4A64-A3DA-9D1483878A26}" destId="{2E7E55E3-05F6-4CA9-A804-59107BB55D04}" srcOrd="0" destOrd="0" presId="urn:microsoft.com/office/officeart/2005/8/layout/hChevron3"/>
    <dgm:cxn modelId="{004F1191-335F-4C6E-8E2F-88AEDFAE628D}" type="presParOf" srcId="{4C101342-F5CE-4A64-A3DA-9D1483878A26}" destId="{D6E6DEDA-C211-4802-A653-57BC60C37606}" srcOrd="1" destOrd="0" presId="urn:microsoft.com/office/officeart/2005/8/layout/hChevron3"/>
    <dgm:cxn modelId="{FBD32411-8B86-4721-B5E2-E32B70777C4A}" type="presParOf" srcId="{4C101342-F5CE-4A64-A3DA-9D1483878A26}" destId="{DD41D37E-E9FF-4F3A-A38A-4A3804B90586}" srcOrd="2" destOrd="0" presId="urn:microsoft.com/office/officeart/2005/8/layout/hChevron3"/>
    <dgm:cxn modelId="{DB645BBF-B60B-47F5-8670-912454D7D34C}" type="presParOf" srcId="{4C101342-F5CE-4A64-A3DA-9D1483878A26}" destId="{C2E3F1F2-02A3-4836-910A-9A4AF7EBEDEC}" srcOrd="3" destOrd="0" presId="urn:microsoft.com/office/officeart/2005/8/layout/hChevron3"/>
    <dgm:cxn modelId="{465E39F0-DB0D-4929-80BB-9CDC4AB2FD59}" type="presParOf" srcId="{4C101342-F5CE-4A64-A3DA-9D1483878A26}" destId="{2A27324A-1E65-417E-A4BF-1D8E58FE0F85}" srcOrd="4" destOrd="0" presId="urn:microsoft.com/office/officeart/2005/8/layout/hChevron3"/>
    <dgm:cxn modelId="{A66718A4-2C60-47FD-9F99-D1866CB6886A}" type="presParOf" srcId="{4C101342-F5CE-4A64-A3DA-9D1483878A26}" destId="{D7E68069-270D-45C5-B1AC-EAE4FF47BEA4}" srcOrd="5" destOrd="0" presId="urn:microsoft.com/office/officeart/2005/8/layout/hChevron3"/>
    <dgm:cxn modelId="{F1EE50D0-6973-4BC6-BF33-C103C36574A1}" type="presParOf" srcId="{4C101342-F5CE-4A64-A3DA-9D1483878A26}" destId="{E46614E5-1BDF-4B70-A26F-8F38D932FD87}" srcOrd="6" destOrd="0" presId="urn:microsoft.com/office/officeart/2005/8/layout/hChevron3"/>
    <dgm:cxn modelId="{FBCA9192-50A0-4F57-93DF-8C635D74483E}" type="presParOf" srcId="{4C101342-F5CE-4A64-A3DA-9D1483878A26}" destId="{3BC3A809-67BE-4F4B-A1B8-3746E2793FD5}" srcOrd="7" destOrd="0" presId="urn:microsoft.com/office/officeart/2005/8/layout/hChevron3"/>
    <dgm:cxn modelId="{8E8DA1AE-9F85-4D43-8B55-91CB6289FEDC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ECA5D143-F090-4C94-AC55-1A9B13C18CE6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D4DA97CA-47BA-48D2-B5D0-BAA0CD32F670}" type="presOf" srcId="{1DEF6EDA-5E8B-4B8C-BB18-5984B4C5186C}" destId="{E46614E5-1BDF-4B70-A26F-8F38D932FD87}" srcOrd="0" destOrd="0" presId="urn:microsoft.com/office/officeart/2005/8/layout/hChevron3"/>
    <dgm:cxn modelId="{FCCE7197-6AD4-46DE-9EED-4269194E2B3C}" type="presOf" srcId="{773B7DE6-8C5D-4A13-AECA-9347ADC8B20A}" destId="{2E7E55E3-05F6-4CA9-A804-59107BB55D04}" srcOrd="0" destOrd="0" presId="urn:microsoft.com/office/officeart/2005/8/layout/hChevron3"/>
    <dgm:cxn modelId="{0BE8B746-2B3C-4BA6-BBA2-AF3206D01B2F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0799F997-6547-4B73-991F-CDC4B04683FE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849FD23E-B2A9-4EC4-8D5E-67E80E293A3F}" type="presOf" srcId="{D5B3CCA8-5892-4098-96ED-8296DE59F428}" destId="{4C101342-F5CE-4A64-A3DA-9D1483878A26}" srcOrd="0" destOrd="0" presId="urn:microsoft.com/office/officeart/2005/8/layout/hChevron3"/>
    <dgm:cxn modelId="{00C68DB6-83DF-46D7-B9EC-895BD6E2D17F}" type="presParOf" srcId="{4C101342-F5CE-4A64-A3DA-9D1483878A26}" destId="{2E7E55E3-05F6-4CA9-A804-59107BB55D04}" srcOrd="0" destOrd="0" presId="urn:microsoft.com/office/officeart/2005/8/layout/hChevron3"/>
    <dgm:cxn modelId="{0AB936DC-1E93-4B11-918C-818B3693FF0D}" type="presParOf" srcId="{4C101342-F5CE-4A64-A3DA-9D1483878A26}" destId="{D6E6DEDA-C211-4802-A653-57BC60C37606}" srcOrd="1" destOrd="0" presId="urn:microsoft.com/office/officeart/2005/8/layout/hChevron3"/>
    <dgm:cxn modelId="{73954AD5-95B9-4074-94A0-81FC52B70C2E}" type="presParOf" srcId="{4C101342-F5CE-4A64-A3DA-9D1483878A26}" destId="{DD41D37E-E9FF-4F3A-A38A-4A3804B90586}" srcOrd="2" destOrd="0" presId="urn:microsoft.com/office/officeart/2005/8/layout/hChevron3"/>
    <dgm:cxn modelId="{5CCB22FB-CE27-46A5-9340-57B28D10B58D}" type="presParOf" srcId="{4C101342-F5CE-4A64-A3DA-9D1483878A26}" destId="{C2E3F1F2-02A3-4836-910A-9A4AF7EBEDEC}" srcOrd="3" destOrd="0" presId="urn:microsoft.com/office/officeart/2005/8/layout/hChevron3"/>
    <dgm:cxn modelId="{270317A7-E236-43C0-9BAE-392B5E60DE95}" type="presParOf" srcId="{4C101342-F5CE-4A64-A3DA-9D1483878A26}" destId="{2A27324A-1E65-417E-A4BF-1D8E58FE0F85}" srcOrd="4" destOrd="0" presId="urn:microsoft.com/office/officeart/2005/8/layout/hChevron3"/>
    <dgm:cxn modelId="{895A5743-A73F-4A5D-95A7-0457CE93D109}" type="presParOf" srcId="{4C101342-F5CE-4A64-A3DA-9D1483878A26}" destId="{D7E68069-270D-45C5-B1AC-EAE4FF47BEA4}" srcOrd="5" destOrd="0" presId="urn:microsoft.com/office/officeart/2005/8/layout/hChevron3"/>
    <dgm:cxn modelId="{98CEB0C0-5C4E-417C-A8FA-07D5FEFA9C5E}" type="presParOf" srcId="{4C101342-F5CE-4A64-A3DA-9D1483878A26}" destId="{E46614E5-1BDF-4B70-A26F-8F38D932FD87}" srcOrd="6" destOrd="0" presId="urn:microsoft.com/office/officeart/2005/8/layout/hChevron3"/>
    <dgm:cxn modelId="{24C43488-106B-47D5-AE93-3C709B97C733}" type="presParOf" srcId="{4C101342-F5CE-4A64-A3DA-9D1483878A26}" destId="{3BC3A809-67BE-4F4B-A1B8-3746E2793FD5}" srcOrd="7" destOrd="0" presId="urn:microsoft.com/office/officeart/2005/8/layout/hChevron3"/>
    <dgm:cxn modelId="{AF3B2ADF-9445-4358-919F-6CF917BC0B05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BB23C7-B5B4-4DB2-975B-D0F4C486B572}" type="presOf" srcId="{D5B3CCA8-5892-4098-96ED-8296DE59F428}" destId="{4C101342-F5CE-4A64-A3DA-9D1483878A26}" srcOrd="0" destOrd="0" presId="urn:microsoft.com/office/officeart/2005/8/layout/hChevron3"/>
    <dgm:cxn modelId="{B2D40480-F936-483F-87E5-DBA2960455D3}" type="presOf" srcId="{E71C15E8-D514-4F14-B1DA-031BFBACE929}" destId="{2A27324A-1E65-417E-A4BF-1D8E58FE0F85}" srcOrd="0" destOrd="0" presId="urn:microsoft.com/office/officeart/2005/8/layout/hChevron3"/>
    <dgm:cxn modelId="{F7015B18-1969-4AD3-B853-8DDE7F9F5222}" type="presOf" srcId="{1DEF6EDA-5E8B-4B8C-BB18-5984B4C5186C}" destId="{E46614E5-1BDF-4B70-A26F-8F38D932FD87}" srcOrd="0" destOrd="0" presId="urn:microsoft.com/office/officeart/2005/8/layout/hChevron3"/>
    <dgm:cxn modelId="{BB11A2C1-CA61-4490-A4F8-F5BD82BB29D1}" type="presOf" srcId="{773B7DE6-8C5D-4A13-AECA-9347ADC8B20A}" destId="{2E7E55E3-05F6-4CA9-A804-59107BB55D04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C5173918-1892-4045-B0CE-ACF8DF0FCE46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FC2FCD00-2406-4C9E-A7C5-879118D4E84A}" type="presOf" srcId="{777C0140-496C-4C37-8A67-C17843B0F55E}" destId="{1715A76B-4D9D-42F5-B707-C31095540132}" srcOrd="0" destOrd="0" presId="urn:microsoft.com/office/officeart/2005/8/layout/hChevron3"/>
    <dgm:cxn modelId="{3291F4C2-ECBB-400B-9328-407037D7FED9}" type="presParOf" srcId="{4C101342-F5CE-4A64-A3DA-9D1483878A26}" destId="{2E7E55E3-05F6-4CA9-A804-59107BB55D04}" srcOrd="0" destOrd="0" presId="urn:microsoft.com/office/officeart/2005/8/layout/hChevron3"/>
    <dgm:cxn modelId="{33F97C6D-B9D4-4B0C-BB3D-87D5C85DFAFA}" type="presParOf" srcId="{4C101342-F5CE-4A64-A3DA-9D1483878A26}" destId="{D6E6DEDA-C211-4802-A653-57BC60C37606}" srcOrd="1" destOrd="0" presId="urn:microsoft.com/office/officeart/2005/8/layout/hChevron3"/>
    <dgm:cxn modelId="{521B2BED-D65C-4CEB-9BA2-5201FC50709E}" type="presParOf" srcId="{4C101342-F5CE-4A64-A3DA-9D1483878A26}" destId="{DD41D37E-E9FF-4F3A-A38A-4A3804B90586}" srcOrd="2" destOrd="0" presId="urn:microsoft.com/office/officeart/2005/8/layout/hChevron3"/>
    <dgm:cxn modelId="{500BED82-9F01-4C1D-A614-DA7151E68B7C}" type="presParOf" srcId="{4C101342-F5CE-4A64-A3DA-9D1483878A26}" destId="{C2E3F1F2-02A3-4836-910A-9A4AF7EBEDEC}" srcOrd="3" destOrd="0" presId="urn:microsoft.com/office/officeart/2005/8/layout/hChevron3"/>
    <dgm:cxn modelId="{A8930B52-3ACF-4DF5-8D0B-E5926BA9B788}" type="presParOf" srcId="{4C101342-F5CE-4A64-A3DA-9D1483878A26}" destId="{2A27324A-1E65-417E-A4BF-1D8E58FE0F85}" srcOrd="4" destOrd="0" presId="urn:microsoft.com/office/officeart/2005/8/layout/hChevron3"/>
    <dgm:cxn modelId="{BBCF2397-91E9-4FA3-9386-2B17F51027FD}" type="presParOf" srcId="{4C101342-F5CE-4A64-A3DA-9D1483878A26}" destId="{D7E68069-270D-45C5-B1AC-EAE4FF47BEA4}" srcOrd="5" destOrd="0" presId="urn:microsoft.com/office/officeart/2005/8/layout/hChevron3"/>
    <dgm:cxn modelId="{81681F61-E2B6-4CFE-A881-C5E704735401}" type="presParOf" srcId="{4C101342-F5CE-4A64-A3DA-9D1483878A26}" destId="{E46614E5-1BDF-4B70-A26F-8F38D932FD87}" srcOrd="6" destOrd="0" presId="urn:microsoft.com/office/officeart/2005/8/layout/hChevron3"/>
    <dgm:cxn modelId="{65F58181-F009-4214-95BA-D646A9AEFD3C}" type="presParOf" srcId="{4C101342-F5CE-4A64-A3DA-9D1483878A26}" destId="{3BC3A809-67BE-4F4B-A1B8-3746E2793FD5}" srcOrd="7" destOrd="0" presId="urn:microsoft.com/office/officeart/2005/8/layout/hChevron3"/>
    <dgm:cxn modelId="{FA8F322E-D6C7-4ADF-BD0A-5178BB48E228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F3564A29-F674-4BBE-91FD-CCACD26BAB72}" type="presOf" srcId="{773B7DE6-8C5D-4A13-AECA-9347ADC8B20A}" destId="{2E7E55E3-05F6-4CA9-A804-59107BB55D04}" srcOrd="0" destOrd="0" presId="urn:microsoft.com/office/officeart/2005/8/layout/hChevron3"/>
    <dgm:cxn modelId="{E05DAEF0-2BD4-468B-BE4B-4358FDCD8418}" type="presOf" srcId="{D5B3CCA8-5892-4098-96ED-8296DE59F428}" destId="{4C101342-F5CE-4A64-A3DA-9D1483878A26}" srcOrd="0" destOrd="0" presId="urn:microsoft.com/office/officeart/2005/8/layout/hChevron3"/>
    <dgm:cxn modelId="{9F22D6D3-ECE3-48E1-9588-73DB4B5FF7DD}" type="presOf" srcId="{E71C15E8-D514-4F14-B1DA-031BFBACE929}" destId="{2A27324A-1E65-417E-A4BF-1D8E58FE0F85}" srcOrd="0" destOrd="0" presId="urn:microsoft.com/office/officeart/2005/8/layout/hChevron3"/>
    <dgm:cxn modelId="{7D45F57B-7E72-4E1E-8E20-3DB2C0C57CA2}" type="presOf" srcId="{777C0140-496C-4C37-8A67-C17843B0F55E}" destId="{1715A76B-4D9D-42F5-B707-C31095540132}" srcOrd="0" destOrd="0" presId="urn:microsoft.com/office/officeart/2005/8/layout/hChevron3"/>
    <dgm:cxn modelId="{92CF8C04-8809-49F1-BF71-2C2721EE2723}" type="presOf" srcId="{1DEF6EDA-5E8B-4B8C-BB18-5984B4C5186C}" destId="{E46614E5-1BDF-4B70-A26F-8F38D932FD87}" srcOrd="0" destOrd="0" presId="urn:microsoft.com/office/officeart/2005/8/layout/hChevron3"/>
    <dgm:cxn modelId="{288BD3AD-B0A7-450A-AA17-A97C2C0F4056}" type="presOf" srcId="{1EAB1C73-E0CB-4972-943A-C420FBBF68CD}" destId="{DD41D37E-E9FF-4F3A-A38A-4A3804B9058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91BC6DE7-8516-4AAA-B54A-4B0142BADF28}" type="presParOf" srcId="{4C101342-F5CE-4A64-A3DA-9D1483878A26}" destId="{2E7E55E3-05F6-4CA9-A804-59107BB55D04}" srcOrd="0" destOrd="0" presId="urn:microsoft.com/office/officeart/2005/8/layout/hChevron3"/>
    <dgm:cxn modelId="{26E50512-1B3F-481F-8354-0E00B961A022}" type="presParOf" srcId="{4C101342-F5CE-4A64-A3DA-9D1483878A26}" destId="{D6E6DEDA-C211-4802-A653-57BC60C37606}" srcOrd="1" destOrd="0" presId="urn:microsoft.com/office/officeart/2005/8/layout/hChevron3"/>
    <dgm:cxn modelId="{3135BC27-4397-44CB-BC57-E0859600CDD1}" type="presParOf" srcId="{4C101342-F5CE-4A64-A3DA-9D1483878A26}" destId="{DD41D37E-E9FF-4F3A-A38A-4A3804B90586}" srcOrd="2" destOrd="0" presId="urn:microsoft.com/office/officeart/2005/8/layout/hChevron3"/>
    <dgm:cxn modelId="{52210C7F-524F-4D72-9691-406B88CE2D0E}" type="presParOf" srcId="{4C101342-F5CE-4A64-A3DA-9D1483878A26}" destId="{C2E3F1F2-02A3-4836-910A-9A4AF7EBEDEC}" srcOrd="3" destOrd="0" presId="urn:microsoft.com/office/officeart/2005/8/layout/hChevron3"/>
    <dgm:cxn modelId="{19D54D8A-5E7C-4CEC-97FB-C25022780502}" type="presParOf" srcId="{4C101342-F5CE-4A64-A3DA-9D1483878A26}" destId="{2A27324A-1E65-417E-A4BF-1D8E58FE0F85}" srcOrd="4" destOrd="0" presId="urn:microsoft.com/office/officeart/2005/8/layout/hChevron3"/>
    <dgm:cxn modelId="{B4668B80-1471-4894-ABC9-8BC6D52F3622}" type="presParOf" srcId="{4C101342-F5CE-4A64-A3DA-9D1483878A26}" destId="{D7E68069-270D-45C5-B1AC-EAE4FF47BEA4}" srcOrd="5" destOrd="0" presId="urn:microsoft.com/office/officeart/2005/8/layout/hChevron3"/>
    <dgm:cxn modelId="{0AEB2177-547A-4342-AAD9-F2DE3BE9C2C9}" type="presParOf" srcId="{4C101342-F5CE-4A64-A3DA-9D1483878A26}" destId="{E46614E5-1BDF-4B70-A26F-8F38D932FD87}" srcOrd="6" destOrd="0" presId="urn:microsoft.com/office/officeart/2005/8/layout/hChevron3"/>
    <dgm:cxn modelId="{1B073CC6-74ED-41F1-848D-35E6272E42F5}" type="presParOf" srcId="{4C101342-F5CE-4A64-A3DA-9D1483878A26}" destId="{3BC3A809-67BE-4F4B-A1B8-3746E2793FD5}" srcOrd="7" destOrd="0" presId="urn:microsoft.com/office/officeart/2005/8/layout/hChevron3"/>
    <dgm:cxn modelId="{E8ACF6FE-08B2-4F51-9B81-E04C4C078DA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9FB2DE-97E9-4E8B-ADA8-8E101239367A}" type="presOf" srcId="{773B7DE6-8C5D-4A13-AECA-9347ADC8B20A}" destId="{2E7E55E3-05F6-4CA9-A804-59107BB55D04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80B6AAA9-0081-42E7-8354-EEF79DF2F645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17470BF1-22BC-4AC7-8F41-B9EF89F7A835}" type="presOf" srcId="{777C0140-496C-4C37-8A67-C17843B0F55E}" destId="{1715A76B-4D9D-42F5-B707-C31095540132}" srcOrd="0" destOrd="0" presId="urn:microsoft.com/office/officeart/2005/8/layout/hChevron3"/>
    <dgm:cxn modelId="{D81AE07C-EA09-4B5A-AC60-77EC0733669F}" type="presOf" srcId="{1DEF6EDA-5E8B-4B8C-BB18-5984B4C5186C}" destId="{E46614E5-1BDF-4B70-A26F-8F38D932FD87}" srcOrd="0" destOrd="0" presId="urn:microsoft.com/office/officeart/2005/8/layout/hChevron3"/>
    <dgm:cxn modelId="{33D3EF73-BE5D-4D0D-B983-E0E85B46FE32}" type="presOf" srcId="{D5B3CCA8-5892-4098-96ED-8296DE59F428}" destId="{4C101342-F5CE-4A64-A3DA-9D1483878A26}" srcOrd="0" destOrd="0" presId="urn:microsoft.com/office/officeart/2005/8/layout/hChevron3"/>
    <dgm:cxn modelId="{DB5C93F7-5EA2-42C2-834F-7EF038C5BEBE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01A127FE-C017-497A-834F-A9C992A0588C}" type="presParOf" srcId="{4C101342-F5CE-4A64-A3DA-9D1483878A26}" destId="{2E7E55E3-05F6-4CA9-A804-59107BB55D04}" srcOrd="0" destOrd="0" presId="urn:microsoft.com/office/officeart/2005/8/layout/hChevron3"/>
    <dgm:cxn modelId="{8B7E6B83-DCF3-4261-979D-FEECE616DA94}" type="presParOf" srcId="{4C101342-F5CE-4A64-A3DA-9D1483878A26}" destId="{D6E6DEDA-C211-4802-A653-57BC60C37606}" srcOrd="1" destOrd="0" presId="urn:microsoft.com/office/officeart/2005/8/layout/hChevron3"/>
    <dgm:cxn modelId="{837D0F5A-6E02-4E8B-8072-4B2C60BA9408}" type="presParOf" srcId="{4C101342-F5CE-4A64-A3DA-9D1483878A26}" destId="{DD41D37E-E9FF-4F3A-A38A-4A3804B90586}" srcOrd="2" destOrd="0" presId="urn:microsoft.com/office/officeart/2005/8/layout/hChevron3"/>
    <dgm:cxn modelId="{3A0D838D-0FDE-4EEB-B616-037ED73CB259}" type="presParOf" srcId="{4C101342-F5CE-4A64-A3DA-9D1483878A26}" destId="{C2E3F1F2-02A3-4836-910A-9A4AF7EBEDEC}" srcOrd="3" destOrd="0" presId="urn:microsoft.com/office/officeart/2005/8/layout/hChevron3"/>
    <dgm:cxn modelId="{60A9254E-037B-440A-BF7B-22D7E1480B7C}" type="presParOf" srcId="{4C101342-F5CE-4A64-A3DA-9D1483878A26}" destId="{2A27324A-1E65-417E-A4BF-1D8E58FE0F85}" srcOrd="4" destOrd="0" presId="urn:microsoft.com/office/officeart/2005/8/layout/hChevron3"/>
    <dgm:cxn modelId="{36563DFC-DE63-4D27-9F27-44AF942D9D24}" type="presParOf" srcId="{4C101342-F5CE-4A64-A3DA-9D1483878A26}" destId="{D7E68069-270D-45C5-B1AC-EAE4FF47BEA4}" srcOrd="5" destOrd="0" presId="urn:microsoft.com/office/officeart/2005/8/layout/hChevron3"/>
    <dgm:cxn modelId="{A266B72E-5EDA-4935-A76C-88A8E2B0728B}" type="presParOf" srcId="{4C101342-F5CE-4A64-A3DA-9D1483878A26}" destId="{E46614E5-1BDF-4B70-A26F-8F38D932FD87}" srcOrd="6" destOrd="0" presId="urn:microsoft.com/office/officeart/2005/8/layout/hChevron3"/>
    <dgm:cxn modelId="{118CA26A-7FA1-49AD-AFFA-BDD730B6CB05}" type="presParOf" srcId="{4C101342-F5CE-4A64-A3DA-9D1483878A26}" destId="{3BC3A809-67BE-4F4B-A1B8-3746E2793FD5}" srcOrd="7" destOrd="0" presId="urn:microsoft.com/office/officeart/2005/8/layout/hChevron3"/>
    <dgm:cxn modelId="{ABEFCDED-AB9F-4307-AF4E-A1BB5F33EB2D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882486-3F57-4FC8-978A-05832B852519}" type="presOf" srcId="{777C0140-496C-4C37-8A67-C17843B0F55E}" destId="{1715A76B-4D9D-42F5-B707-C31095540132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BD19F845-A21F-4597-A657-018E89782ECD}" type="presOf" srcId="{1EAB1C73-E0CB-4972-943A-C420FBBF68CD}" destId="{DD41D37E-E9FF-4F3A-A38A-4A3804B90586}" srcOrd="0" destOrd="0" presId="urn:microsoft.com/office/officeart/2005/8/layout/hChevron3"/>
    <dgm:cxn modelId="{274981C9-6170-41A4-BE95-808206771334}" type="presOf" srcId="{D5B3CCA8-5892-4098-96ED-8296DE59F428}" destId="{4C101342-F5CE-4A64-A3DA-9D1483878A26}" srcOrd="0" destOrd="0" presId="urn:microsoft.com/office/officeart/2005/8/layout/hChevron3"/>
    <dgm:cxn modelId="{C4591527-A040-4DD7-97D0-7B5C5781BD5C}" type="presOf" srcId="{773B7DE6-8C5D-4A13-AECA-9347ADC8B20A}" destId="{2E7E55E3-05F6-4CA9-A804-59107BB55D04}" srcOrd="0" destOrd="0" presId="urn:microsoft.com/office/officeart/2005/8/layout/hChevron3"/>
    <dgm:cxn modelId="{0D77D690-5916-4165-B8CC-888AD2D4678F}" type="presOf" srcId="{1DEF6EDA-5E8B-4B8C-BB18-5984B4C5186C}" destId="{E46614E5-1BDF-4B70-A26F-8F38D932FD87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0072675F-82DF-4114-AEED-868CC41811B7}" type="presOf" srcId="{E71C15E8-D514-4F14-B1DA-031BFBACE929}" destId="{2A27324A-1E65-417E-A4BF-1D8E58FE0F85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51D4527-EE3A-472C-B38C-69190D70FB9F}" type="presParOf" srcId="{4C101342-F5CE-4A64-A3DA-9D1483878A26}" destId="{2E7E55E3-05F6-4CA9-A804-59107BB55D04}" srcOrd="0" destOrd="0" presId="urn:microsoft.com/office/officeart/2005/8/layout/hChevron3"/>
    <dgm:cxn modelId="{EE7095CC-66CE-4F46-B83F-900C0D5AB6C1}" type="presParOf" srcId="{4C101342-F5CE-4A64-A3DA-9D1483878A26}" destId="{D6E6DEDA-C211-4802-A653-57BC60C37606}" srcOrd="1" destOrd="0" presId="urn:microsoft.com/office/officeart/2005/8/layout/hChevron3"/>
    <dgm:cxn modelId="{F1CEBB46-6E7E-41D3-A993-FF758183C8EB}" type="presParOf" srcId="{4C101342-F5CE-4A64-A3DA-9D1483878A26}" destId="{DD41D37E-E9FF-4F3A-A38A-4A3804B90586}" srcOrd="2" destOrd="0" presId="urn:microsoft.com/office/officeart/2005/8/layout/hChevron3"/>
    <dgm:cxn modelId="{9FEB6342-9FA3-474B-AA32-4365A63BBB3C}" type="presParOf" srcId="{4C101342-F5CE-4A64-A3DA-9D1483878A26}" destId="{C2E3F1F2-02A3-4836-910A-9A4AF7EBEDEC}" srcOrd="3" destOrd="0" presId="urn:microsoft.com/office/officeart/2005/8/layout/hChevron3"/>
    <dgm:cxn modelId="{03E4CA7F-EB45-41B2-9322-5E9EFCEF9881}" type="presParOf" srcId="{4C101342-F5CE-4A64-A3DA-9D1483878A26}" destId="{2A27324A-1E65-417E-A4BF-1D8E58FE0F85}" srcOrd="4" destOrd="0" presId="urn:microsoft.com/office/officeart/2005/8/layout/hChevron3"/>
    <dgm:cxn modelId="{E8EDA0B7-B6F7-404A-BC90-7E7FA57B3293}" type="presParOf" srcId="{4C101342-F5CE-4A64-A3DA-9D1483878A26}" destId="{D7E68069-270D-45C5-B1AC-EAE4FF47BEA4}" srcOrd="5" destOrd="0" presId="urn:microsoft.com/office/officeart/2005/8/layout/hChevron3"/>
    <dgm:cxn modelId="{D3AA51DF-BF6A-4FB4-8D13-A13971534EC9}" type="presParOf" srcId="{4C101342-F5CE-4A64-A3DA-9D1483878A26}" destId="{E46614E5-1BDF-4B70-A26F-8F38D932FD87}" srcOrd="6" destOrd="0" presId="urn:microsoft.com/office/officeart/2005/8/layout/hChevron3"/>
    <dgm:cxn modelId="{8040F912-9084-44F0-9374-C65E41E5D71F}" type="presParOf" srcId="{4C101342-F5CE-4A64-A3DA-9D1483878A26}" destId="{3BC3A809-67BE-4F4B-A1B8-3746E2793FD5}" srcOrd="7" destOrd="0" presId="urn:microsoft.com/office/officeart/2005/8/layout/hChevron3"/>
    <dgm:cxn modelId="{11317D5B-E674-481C-A53C-6AEEFABB3DC2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C8F824-5F48-4335-8AF0-8991AE25822B}" type="presOf" srcId="{1EAB1C73-E0CB-4972-943A-C420FBBF68CD}" destId="{DD41D37E-E9FF-4F3A-A38A-4A3804B90586}" srcOrd="0" destOrd="0" presId="urn:microsoft.com/office/officeart/2005/8/layout/hChevron3"/>
    <dgm:cxn modelId="{5388A476-F0E7-4D6C-828C-0BC0FEC5E344}" type="presOf" srcId="{E71C15E8-D514-4F14-B1DA-031BFBACE929}" destId="{2A27324A-1E65-417E-A4BF-1D8E58FE0F85}" srcOrd="0" destOrd="0" presId="urn:microsoft.com/office/officeart/2005/8/layout/hChevron3"/>
    <dgm:cxn modelId="{A68876E8-39AB-4C6F-9F5E-9AC1CA9DF44E}" type="presOf" srcId="{1DEF6EDA-5E8B-4B8C-BB18-5984B4C5186C}" destId="{E46614E5-1BDF-4B70-A26F-8F38D932FD87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9C8E9EAE-906D-4647-9E74-CBD24ED55926}" type="presOf" srcId="{773B7DE6-8C5D-4A13-AECA-9347ADC8B20A}" destId="{2E7E55E3-05F6-4CA9-A804-59107BB55D04}" srcOrd="0" destOrd="0" presId="urn:microsoft.com/office/officeart/2005/8/layout/hChevron3"/>
    <dgm:cxn modelId="{58E57430-CB08-4B35-B484-677BF7610F40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EE29C4EF-7E71-4CDA-BB5A-F464E278916C}" type="presOf" srcId="{D5B3CCA8-5892-4098-96ED-8296DE59F428}" destId="{4C101342-F5CE-4A64-A3DA-9D1483878A2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0D268CAF-2C6E-4FEE-8584-598C3F7DEDED}" type="presParOf" srcId="{4C101342-F5CE-4A64-A3DA-9D1483878A26}" destId="{2E7E55E3-05F6-4CA9-A804-59107BB55D04}" srcOrd="0" destOrd="0" presId="urn:microsoft.com/office/officeart/2005/8/layout/hChevron3"/>
    <dgm:cxn modelId="{45817E1A-B856-423D-BEB0-1AE75D32D03F}" type="presParOf" srcId="{4C101342-F5CE-4A64-A3DA-9D1483878A26}" destId="{D6E6DEDA-C211-4802-A653-57BC60C37606}" srcOrd="1" destOrd="0" presId="urn:microsoft.com/office/officeart/2005/8/layout/hChevron3"/>
    <dgm:cxn modelId="{B092D802-DBB1-4DFE-914E-6D71E5522D1C}" type="presParOf" srcId="{4C101342-F5CE-4A64-A3DA-9D1483878A26}" destId="{DD41D37E-E9FF-4F3A-A38A-4A3804B90586}" srcOrd="2" destOrd="0" presId="urn:microsoft.com/office/officeart/2005/8/layout/hChevron3"/>
    <dgm:cxn modelId="{D3BD3A6C-5053-4D2B-AF50-FB7E7AEE2C42}" type="presParOf" srcId="{4C101342-F5CE-4A64-A3DA-9D1483878A26}" destId="{C2E3F1F2-02A3-4836-910A-9A4AF7EBEDEC}" srcOrd="3" destOrd="0" presId="urn:microsoft.com/office/officeart/2005/8/layout/hChevron3"/>
    <dgm:cxn modelId="{92A54F4B-7B5F-447F-AE7A-024E4BBE4068}" type="presParOf" srcId="{4C101342-F5CE-4A64-A3DA-9D1483878A26}" destId="{2A27324A-1E65-417E-A4BF-1D8E58FE0F85}" srcOrd="4" destOrd="0" presId="urn:microsoft.com/office/officeart/2005/8/layout/hChevron3"/>
    <dgm:cxn modelId="{EBE31390-4079-4935-97FE-F8B2A00E287D}" type="presParOf" srcId="{4C101342-F5CE-4A64-A3DA-9D1483878A26}" destId="{D7E68069-270D-45C5-B1AC-EAE4FF47BEA4}" srcOrd="5" destOrd="0" presId="urn:microsoft.com/office/officeart/2005/8/layout/hChevron3"/>
    <dgm:cxn modelId="{3BEA91E4-C81F-401B-839B-16827BA51A22}" type="presParOf" srcId="{4C101342-F5CE-4A64-A3DA-9D1483878A26}" destId="{E46614E5-1BDF-4B70-A26F-8F38D932FD87}" srcOrd="6" destOrd="0" presId="urn:microsoft.com/office/officeart/2005/8/layout/hChevron3"/>
    <dgm:cxn modelId="{9D8E767E-3267-4F4B-A85C-DA4D57F06742}" type="presParOf" srcId="{4C101342-F5CE-4A64-A3DA-9D1483878A26}" destId="{3BC3A809-67BE-4F4B-A1B8-3746E2793FD5}" srcOrd="7" destOrd="0" presId="urn:microsoft.com/office/officeart/2005/8/layout/hChevron3"/>
    <dgm:cxn modelId="{7F7AC4E5-88CF-4A4F-96CE-556DEC6811CE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908079C9-52D9-450E-B7D2-5A37D321E307}" type="presOf" srcId="{1DEF6EDA-5E8B-4B8C-BB18-5984B4C5186C}" destId="{E46614E5-1BDF-4B70-A26F-8F38D932FD87}" srcOrd="0" destOrd="0" presId="urn:microsoft.com/office/officeart/2005/8/layout/hChevron3"/>
    <dgm:cxn modelId="{F9470DC6-558E-4AF0-86FF-9BAAA544D416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F8EDF17A-D3B9-496E-B74C-F9836317848F}" type="presOf" srcId="{E71C15E8-D514-4F14-B1DA-031BFBACE929}" destId="{2A27324A-1E65-417E-A4BF-1D8E58FE0F85}" srcOrd="0" destOrd="0" presId="urn:microsoft.com/office/officeart/2005/8/layout/hChevron3"/>
    <dgm:cxn modelId="{965B29FE-4BF0-45F9-8A74-6D7D3F484345}" type="presOf" srcId="{D5B3CCA8-5892-4098-96ED-8296DE59F428}" destId="{4C101342-F5CE-4A64-A3DA-9D1483878A26}" srcOrd="0" destOrd="0" presId="urn:microsoft.com/office/officeart/2005/8/layout/hChevron3"/>
    <dgm:cxn modelId="{AA53FDB9-16A7-45E1-BD07-8321BC857780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9D8D460D-ADC3-4CD4-9539-C0B9DC13B26B}" type="presOf" srcId="{777C0140-496C-4C37-8A67-C17843B0F55E}" destId="{1715A76B-4D9D-42F5-B707-C31095540132}" srcOrd="0" destOrd="0" presId="urn:microsoft.com/office/officeart/2005/8/layout/hChevron3"/>
    <dgm:cxn modelId="{FDECD3F2-59CD-411C-A5C0-FA25401684AA}" type="presParOf" srcId="{4C101342-F5CE-4A64-A3DA-9D1483878A26}" destId="{2E7E55E3-05F6-4CA9-A804-59107BB55D04}" srcOrd="0" destOrd="0" presId="urn:microsoft.com/office/officeart/2005/8/layout/hChevron3"/>
    <dgm:cxn modelId="{D8153402-4EDD-4E0E-A175-9676B29CBD1E}" type="presParOf" srcId="{4C101342-F5CE-4A64-A3DA-9D1483878A26}" destId="{D6E6DEDA-C211-4802-A653-57BC60C37606}" srcOrd="1" destOrd="0" presId="urn:microsoft.com/office/officeart/2005/8/layout/hChevron3"/>
    <dgm:cxn modelId="{D67AF3E7-0099-4795-AEFA-BDB4742E62D0}" type="presParOf" srcId="{4C101342-F5CE-4A64-A3DA-9D1483878A26}" destId="{DD41D37E-E9FF-4F3A-A38A-4A3804B90586}" srcOrd="2" destOrd="0" presId="urn:microsoft.com/office/officeart/2005/8/layout/hChevron3"/>
    <dgm:cxn modelId="{9C08BE56-6666-4527-A6F6-8CA408D67DE2}" type="presParOf" srcId="{4C101342-F5CE-4A64-A3DA-9D1483878A26}" destId="{C2E3F1F2-02A3-4836-910A-9A4AF7EBEDEC}" srcOrd="3" destOrd="0" presId="urn:microsoft.com/office/officeart/2005/8/layout/hChevron3"/>
    <dgm:cxn modelId="{228AA15D-5D7C-4B85-A94F-81183EEE2016}" type="presParOf" srcId="{4C101342-F5CE-4A64-A3DA-9D1483878A26}" destId="{2A27324A-1E65-417E-A4BF-1D8E58FE0F85}" srcOrd="4" destOrd="0" presId="urn:microsoft.com/office/officeart/2005/8/layout/hChevron3"/>
    <dgm:cxn modelId="{AFC2F4B3-C4C7-49D9-81A3-0DEDAED03E8A}" type="presParOf" srcId="{4C101342-F5CE-4A64-A3DA-9D1483878A26}" destId="{D7E68069-270D-45C5-B1AC-EAE4FF47BEA4}" srcOrd="5" destOrd="0" presId="urn:microsoft.com/office/officeart/2005/8/layout/hChevron3"/>
    <dgm:cxn modelId="{CB06D129-3657-470A-9BFB-48CFBD9B60D3}" type="presParOf" srcId="{4C101342-F5CE-4A64-A3DA-9D1483878A26}" destId="{E46614E5-1BDF-4B70-A26F-8F38D932FD87}" srcOrd="6" destOrd="0" presId="urn:microsoft.com/office/officeart/2005/8/layout/hChevron3"/>
    <dgm:cxn modelId="{1D1358BC-206B-4D5A-99D7-80450778FEBC}" type="presParOf" srcId="{4C101342-F5CE-4A64-A3DA-9D1483878A26}" destId="{3BC3A809-67BE-4F4B-A1B8-3746E2793FD5}" srcOrd="7" destOrd="0" presId="urn:microsoft.com/office/officeart/2005/8/layout/hChevron3"/>
    <dgm:cxn modelId="{154DC437-BB98-4FB5-A380-328F95ED7D40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402CD7-F29E-4EDA-8B0B-14DB61AE5DD1}" type="presOf" srcId="{777C0140-496C-4C37-8A67-C17843B0F55E}" destId="{1715A76B-4D9D-42F5-B707-C31095540132}" srcOrd="0" destOrd="0" presId="urn:microsoft.com/office/officeart/2005/8/layout/hChevron3"/>
    <dgm:cxn modelId="{1BE02C37-A95E-4065-878C-9DA8C6C636FD}" type="presOf" srcId="{1DEF6EDA-5E8B-4B8C-BB18-5984B4C5186C}" destId="{E46614E5-1BDF-4B70-A26F-8F38D932FD87}" srcOrd="0" destOrd="0" presId="urn:microsoft.com/office/officeart/2005/8/layout/hChevron3"/>
    <dgm:cxn modelId="{D5DD0AA0-1278-4C4B-8864-73388BFEFEC4}" type="presOf" srcId="{773B7DE6-8C5D-4A13-AECA-9347ADC8B20A}" destId="{2E7E55E3-05F6-4CA9-A804-59107BB55D04}" srcOrd="0" destOrd="0" presId="urn:microsoft.com/office/officeart/2005/8/layout/hChevron3"/>
    <dgm:cxn modelId="{419200F7-7F01-47E3-9439-E9F64862A89B}" type="presOf" srcId="{D5B3CCA8-5892-4098-96ED-8296DE59F428}" destId="{4C101342-F5CE-4A64-A3DA-9D1483878A2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A93B4313-2184-47BC-A534-6B13CF91E1F0}" type="presOf" srcId="{E71C15E8-D514-4F14-B1DA-031BFBACE929}" destId="{2A27324A-1E65-417E-A4BF-1D8E58FE0F85}" srcOrd="0" destOrd="0" presId="urn:microsoft.com/office/officeart/2005/8/layout/hChevron3"/>
    <dgm:cxn modelId="{8DA97F2B-4812-4EC2-A4DB-96FF3785967B}" type="presOf" srcId="{1EAB1C73-E0CB-4972-943A-C420FBBF68CD}" destId="{DD41D37E-E9FF-4F3A-A38A-4A3804B9058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9A7632EB-CCE3-47F1-B1D1-BB86CC05CCEE}" type="presParOf" srcId="{4C101342-F5CE-4A64-A3DA-9D1483878A26}" destId="{2E7E55E3-05F6-4CA9-A804-59107BB55D04}" srcOrd="0" destOrd="0" presId="urn:microsoft.com/office/officeart/2005/8/layout/hChevron3"/>
    <dgm:cxn modelId="{820C1F71-1884-4978-A67A-4A4382B7AA44}" type="presParOf" srcId="{4C101342-F5CE-4A64-A3DA-9D1483878A26}" destId="{D6E6DEDA-C211-4802-A653-57BC60C37606}" srcOrd="1" destOrd="0" presId="urn:microsoft.com/office/officeart/2005/8/layout/hChevron3"/>
    <dgm:cxn modelId="{E72285CB-4579-4ED4-B20E-CD405A180894}" type="presParOf" srcId="{4C101342-F5CE-4A64-A3DA-9D1483878A26}" destId="{DD41D37E-E9FF-4F3A-A38A-4A3804B90586}" srcOrd="2" destOrd="0" presId="urn:microsoft.com/office/officeart/2005/8/layout/hChevron3"/>
    <dgm:cxn modelId="{A29B93DE-6DDF-4890-81CB-0D1F9D566FFD}" type="presParOf" srcId="{4C101342-F5CE-4A64-A3DA-9D1483878A26}" destId="{C2E3F1F2-02A3-4836-910A-9A4AF7EBEDEC}" srcOrd="3" destOrd="0" presId="urn:microsoft.com/office/officeart/2005/8/layout/hChevron3"/>
    <dgm:cxn modelId="{20E42A00-628E-4A0D-B478-549F6C78FDA0}" type="presParOf" srcId="{4C101342-F5CE-4A64-A3DA-9D1483878A26}" destId="{2A27324A-1E65-417E-A4BF-1D8E58FE0F85}" srcOrd="4" destOrd="0" presId="urn:microsoft.com/office/officeart/2005/8/layout/hChevron3"/>
    <dgm:cxn modelId="{BE1DE432-B09A-4504-B6B6-01BA6005BEDB}" type="presParOf" srcId="{4C101342-F5CE-4A64-A3DA-9D1483878A26}" destId="{D7E68069-270D-45C5-B1AC-EAE4FF47BEA4}" srcOrd="5" destOrd="0" presId="urn:microsoft.com/office/officeart/2005/8/layout/hChevron3"/>
    <dgm:cxn modelId="{3DD37ACE-2674-4367-BBAD-1AE0734F5244}" type="presParOf" srcId="{4C101342-F5CE-4A64-A3DA-9D1483878A26}" destId="{E46614E5-1BDF-4B70-A26F-8F38D932FD87}" srcOrd="6" destOrd="0" presId="urn:microsoft.com/office/officeart/2005/8/layout/hChevron3"/>
    <dgm:cxn modelId="{732F0DA5-55E5-4ACD-9F68-18C7E57F92E2}" type="presParOf" srcId="{4C101342-F5CE-4A64-A3DA-9D1483878A26}" destId="{3BC3A809-67BE-4F4B-A1B8-3746E2793FD5}" srcOrd="7" destOrd="0" presId="urn:microsoft.com/office/officeart/2005/8/layout/hChevron3"/>
    <dgm:cxn modelId="{FBCB7B6E-FD97-4026-8570-54E5F0761893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39F2BB34-4B75-4F3F-B660-1E4C7689B924}" type="presOf" srcId="{1DEF6EDA-5E8B-4B8C-BB18-5984B4C5186C}" destId="{E46614E5-1BDF-4B70-A26F-8F38D932FD87}" srcOrd="0" destOrd="0" presId="urn:microsoft.com/office/officeart/2005/8/layout/hChevron3"/>
    <dgm:cxn modelId="{D1D82702-F554-4B3C-9EAF-D7951C9BFC0B}" type="presOf" srcId="{E71C15E8-D514-4F14-B1DA-031BFBACE929}" destId="{2A27324A-1E65-417E-A4BF-1D8E58FE0F85}" srcOrd="0" destOrd="0" presId="urn:microsoft.com/office/officeart/2005/8/layout/hChevron3"/>
    <dgm:cxn modelId="{184A002D-2936-44E1-A34C-27D660ABF58E}" type="presOf" srcId="{777C0140-496C-4C37-8A67-C17843B0F55E}" destId="{1715A76B-4D9D-42F5-B707-C31095540132}" srcOrd="0" destOrd="0" presId="urn:microsoft.com/office/officeart/2005/8/layout/hChevron3"/>
    <dgm:cxn modelId="{F0BD37B7-2150-4504-B691-CE9845F8C76C}" type="presOf" srcId="{1EAB1C73-E0CB-4972-943A-C420FBBF68CD}" destId="{DD41D37E-E9FF-4F3A-A38A-4A3804B90586}" srcOrd="0" destOrd="0" presId="urn:microsoft.com/office/officeart/2005/8/layout/hChevron3"/>
    <dgm:cxn modelId="{12F22B6B-943E-42CD-9F0E-4393A37B3908}" type="presOf" srcId="{D5B3CCA8-5892-4098-96ED-8296DE59F428}" destId="{4C101342-F5CE-4A64-A3DA-9D1483878A26}" srcOrd="0" destOrd="0" presId="urn:microsoft.com/office/officeart/2005/8/layout/hChevron3"/>
    <dgm:cxn modelId="{21FDED8E-7204-4EC7-884F-9398D01CE04B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5AE18E2C-9E79-413E-BA6A-167AE71AF0D2}" type="presParOf" srcId="{4C101342-F5CE-4A64-A3DA-9D1483878A26}" destId="{2E7E55E3-05F6-4CA9-A804-59107BB55D04}" srcOrd="0" destOrd="0" presId="urn:microsoft.com/office/officeart/2005/8/layout/hChevron3"/>
    <dgm:cxn modelId="{DB7567BA-35C9-43F1-BF44-C11D8C0043E4}" type="presParOf" srcId="{4C101342-F5CE-4A64-A3DA-9D1483878A26}" destId="{D6E6DEDA-C211-4802-A653-57BC60C37606}" srcOrd="1" destOrd="0" presId="urn:microsoft.com/office/officeart/2005/8/layout/hChevron3"/>
    <dgm:cxn modelId="{B19B3D54-EF4F-4BCC-9FC8-C37BFCC39830}" type="presParOf" srcId="{4C101342-F5CE-4A64-A3DA-9D1483878A26}" destId="{DD41D37E-E9FF-4F3A-A38A-4A3804B90586}" srcOrd="2" destOrd="0" presId="urn:microsoft.com/office/officeart/2005/8/layout/hChevron3"/>
    <dgm:cxn modelId="{6ADA774F-124B-4F06-B14F-7BF0A27E97FD}" type="presParOf" srcId="{4C101342-F5CE-4A64-A3DA-9D1483878A26}" destId="{C2E3F1F2-02A3-4836-910A-9A4AF7EBEDEC}" srcOrd="3" destOrd="0" presId="urn:microsoft.com/office/officeart/2005/8/layout/hChevron3"/>
    <dgm:cxn modelId="{73469B6A-110B-4DB9-AC05-C67EEFEF8F75}" type="presParOf" srcId="{4C101342-F5CE-4A64-A3DA-9D1483878A26}" destId="{2A27324A-1E65-417E-A4BF-1D8E58FE0F85}" srcOrd="4" destOrd="0" presId="urn:microsoft.com/office/officeart/2005/8/layout/hChevron3"/>
    <dgm:cxn modelId="{99193F10-5831-4001-A485-7277F9EF4A68}" type="presParOf" srcId="{4C101342-F5CE-4A64-A3DA-9D1483878A26}" destId="{D7E68069-270D-45C5-B1AC-EAE4FF47BEA4}" srcOrd="5" destOrd="0" presId="urn:microsoft.com/office/officeart/2005/8/layout/hChevron3"/>
    <dgm:cxn modelId="{6423B1A4-E6B2-4FFE-803F-0734C031B557}" type="presParOf" srcId="{4C101342-F5CE-4A64-A3DA-9D1483878A26}" destId="{E46614E5-1BDF-4B70-A26F-8F38D932FD87}" srcOrd="6" destOrd="0" presId="urn:microsoft.com/office/officeart/2005/8/layout/hChevron3"/>
    <dgm:cxn modelId="{91CC3A43-4D39-450A-8B7F-7E524CC6A0E6}" type="presParOf" srcId="{4C101342-F5CE-4A64-A3DA-9D1483878A26}" destId="{3BC3A809-67BE-4F4B-A1B8-3746E2793FD5}" srcOrd="7" destOrd="0" presId="urn:microsoft.com/office/officeart/2005/8/layout/hChevron3"/>
    <dgm:cxn modelId="{FAE4F23D-6D2E-4124-A528-A88FEBC0047E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2262E3-E90F-4682-A944-BB7F899F2957}" type="presOf" srcId="{1DEF6EDA-5E8B-4B8C-BB18-5984B4C5186C}" destId="{E46614E5-1BDF-4B70-A26F-8F38D932FD87}" srcOrd="0" destOrd="0" presId="urn:microsoft.com/office/officeart/2005/8/layout/hChevron3"/>
    <dgm:cxn modelId="{4CDD4E70-C7B2-45FF-A666-8F12FBD01B6B}" type="presOf" srcId="{1EAB1C73-E0CB-4972-943A-C420FBBF68CD}" destId="{DD41D37E-E9FF-4F3A-A38A-4A3804B90586}" srcOrd="0" destOrd="0" presId="urn:microsoft.com/office/officeart/2005/8/layout/hChevron3"/>
    <dgm:cxn modelId="{33A5A0A3-8845-45E8-B822-CE5D4CDE3E72}" type="presOf" srcId="{773B7DE6-8C5D-4A13-AECA-9347ADC8B20A}" destId="{2E7E55E3-05F6-4CA9-A804-59107BB55D04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32DAD601-5441-4386-BB59-9A4E6D9952E7}" type="presOf" srcId="{777C0140-496C-4C37-8A67-C17843B0F55E}" destId="{1715A76B-4D9D-42F5-B707-C31095540132}" srcOrd="0" destOrd="0" presId="urn:microsoft.com/office/officeart/2005/8/layout/hChevron3"/>
    <dgm:cxn modelId="{5728FAF0-086D-46FB-A069-CCC9A82B9716}" type="presOf" srcId="{D5B3CCA8-5892-4098-96ED-8296DE59F428}" destId="{4C101342-F5CE-4A64-A3DA-9D1483878A26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03D0B207-AE8F-497C-B642-1FF05510FBF4}" type="presOf" srcId="{E71C15E8-D514-4F14-B1DA-031BFBACE929}" destId="{2A27324A-1E65-417E-A4BF-1D8E58FE0F85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6641BFD9-A266-4A81-A9FE-CEDA25137FE5}" type="presParOf" srcId="{4C101342-F5CE-4A64-A3DA-9D1483878A26}" destId="{2E7E55E3-05F6-4CA9-A804-59107BB55D04}" srcOrd="0" destOrd="0" presId="urn:microsoft.com/office/officeart/2005/8/layout/hChevron3"/>
    <dgm:cxn modelId="{04630809-7642-4D14-83E3-8A529DFFCA7D}" type="presParOf" srcId="{4C101342-F5CE-4A64-A3DA-9D1483878A26}" destId="{D6E6DEDA-C211-4802-A653-57BC60C37606}" srcOrd="1" destOrd="0" presId="urn:microsoft.com/office/officeart/2005/8/layout/hChevron3"/>
    <dgm:cxn modelId="{C354E8D8-0887-4E3A-AB72-0418FE7BB02C}" type="presParOf" srcId="{4C101342-F5CE-4A64-A3DA-9D1483878A26}" destId="{DD41D37E-E9FF-4F3A-A38A-4A3804B90586}" srcOrd="2" destOrd="0" presId="urn:microsoft.com/office/officeart/2005/8/layout/hChevron3"/>
    <dgm:cxn modelId="{F0022AA7-9AA5-4429-8631-B31CC96E668F}" type="presParOf" srcId="{4C101342-F5CE-4A64-A3DA-9D1483878A26}" destId="{C2E3F1F2-02A3-4836-910A-9A4AF7EBEDEC}" srcOrd="3" destOrd="0" presId="urn:microsoft.com/office/officeart/2005/8/layout/hChevron3"/>
    <dgm:cxn modelId="{47A72EE8-0B37-4678-85A7-68EFDF9779A4}" type="presParOf" srcId="{4C101342-F5CE-4A64-A3DA-9D1483878A26}" destId="{2A27324A-1E65-417E-A4BF-1D8E58FE0F85}" srcOrd="4" destOrd="0" presId="urn:microsoft.com/office/officeart/2005/8/layout/hChevron3"/>
    <dgm:cxn modelId="{AB7DB996-BFDF-48AF-88C0-200B384E6A1B}" type="presParOf" srcId="{4C101342-F5CE-4A64-A3DA-9D1483878A26}" destId="{D7E68069-270D-45C5-B1AC-EAE4FF47BEA4}" srcOrd="5" destOrd="0" presId="urn:microsoft.com/office/officeart/2005/8/layout/hChevron3"/>
    <dgm:cxn modelId="{78679586-F119-45B0-8D30-C6997DDC5656}" type="presParOf" srcId="{4C101342-F5CE-4A64-A3DA-9D1483878A26}" destId="{E46614E5-1BDF-4B70-A26F-8F38D932FD87}" srcOrd="6" destOrd="0" presId="urn:microsoft.com/office/officeart/2005/8/layout/hChevron3"/>
    <dgm:cxn modelId="{B971435E-DB9B-4288-BA1D-F0F3714AC353}" type="presParOf" srcId="{4C101342-F5CE-4A64-A3DA-9D1483878A26}" destId="{3BC3A809-67BE-4F4B-A1B8-3746E2793FD5}" srcOrd="7" destOrd="0" presId="urn:microsoft.com/office/officeart/2005/8/layout/hChevron3"/>
    <dgm:cxn modelId="{1B3F6CC0-E3ED-4C99-90D9-B9B7435B7E91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EBBCE7-F50E-4FF0-AF6B-B5004A12FACC}" type="presOf" srcId="{773B7DE6-8C5D-4A13-AECA-9347ADC8B20A}" destId="{2E7E55E3-05F6-4CA9-A804-59107BB55D04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62D283D1-EA6A-4507-B7AB-A65AAC6A494E}" type="presOf" srcId="{1EAB1C73-E0CB-4972-943A-C420FBBF68CD}" destId="{DD41D37E-E9FF-4F3A-A38A-4A3804B90586}" srcOrd="0" destOrd="0" presId="urn:microsoft.com/office/officeart/2005/8/layout/hChevron3"/>
    <dgm:cxn modelId="{3C1EAD40-8815-43D6-9A9C-407013259931}" type="presOf" srcId="{D5B3CCA8-5892-4098-96ED-8296DE59F428}" destId="{4C101342-F5CE-4A64-A3DA-9D1483878A2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03AE238A-2B71-484F-A73A-0237920EC51F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EAAD7087-6B53-48A2-B981-3595A90EBC7C}" type="presOf" srcId="{E71C15E8-D514-4F14-B1DA-031BFBACE929}" destId="{2A27324A-1E65-417E-A4BF-1D8E58FE0F85}" srcOrd="0" destOrd="0" presId="urn:microsoft.com/office/officeart/2005/8/layout/hChevron3"/>
    <dgm:cxn modelId="{812288A1-9CF0-4FFF-B273-F721D051F7DB}" type="presOf" srcId="{1DEF6EDA-5E8B-4B8C-BB18-5984B4C5186C}" destId="{E46614E5-1BDF-4B70-A26F-8F38D932FD87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64420E86-994B-4983-B0E1-59C85191144C}" type="presParOf" srcId="{4C101342-F5CE-4A64-A3DA-9D1483878A26}" destId="{2E7E55E3-05F6-4CA9-A804-59107BB55D04}" srcOrd="0" destOrd="0" presId="urn:microsoft.com/office/officeart/2005/8/layout/hChevron3"/>
    <dgm:cxn modelId="{BBBED421-5E73-45D7-BC1E-337B391F5928}" type="presParOf" srcId="{4C101342-F5CE-4A64-A3DA-9D1483878A26}" destId="{D6E6DEDA-C211-4802-A653-57BC60C37606}" srcOrd="1" destOrd="0" presId="urn:microsoft.com/office/officeart/2005/8/layout/hChevron3"/>
    <dgm:cxn modelId="{58B4362E-6CA4-47C9-95FC-2968834DAFE1}" type="presParOf" srcId="{4C101342-F5CE-4A64-A3DA-9D1483878A26}" destId="{DD41D37E-E9FF-4F3A-A38A-4A3804B90586}" srcOrd="2" destOrd="0" presId="urn:microsoft.com/office/officeart/2005/8/layout/hChevron3"/>
    <dgm:cxn modelId="{2472FD1E-B209-4034-8060-691869190501}" type="presParOf" srcId="{4C101342-F5CE-4A64-A3DA-9D1483878A26}" destId="{C2E3F1F2-02A3-4836-910A-9A4AF7EBEDEC}" srcOrd="3" destOrd="0" presId="urn:microsoft.com/office/officeart/2005/8/layout/hChevron3"/>
    <dgm:cxn modelId="{DAAE2AFD-4315-4843-A385-1D94EEFD1A70}" type="presParOf" srcId="{4C101342-F5CE-4A64-A3DA-9D1483878A26}" destId="{2A27324A-1E65-417E-A4BF-1D8E58FE0F85}" srcOrd="4" destOrd="0" presId="urn:microsoft.com/office/officeart/2005/8/layout/hChevron3"/>
    <dgm:cxn modelId="{7F903C94-2293-445E-B9AC-E7C7C92E960C}" type="presParOf" srcId="{4C101342-F5CE-4A64-A3DA-9D1483878A26}" destId="{D7E68069-270D-45C5-B1AC-EAE4FF47BEA4}" srcOrd="5" destOrd="0" presId="urn:microsoft.com/office/officeart/2005/8/layout/hChevron3"/>
    <dgm:cxn modelId="{5CBED2BF-6A13-4F77-9D5F-DD87C43FA765}" type="presParOf" srcId="{4C101342-F5CE-4A64-A3DA-9D1483878A26}" destId="{E46614E5-1BDF-4B70-A26F-8F38D932FD87}" srcOrd="6" destOrd="0" presId="urn:microsoft.com/office/officeart/2005/8/layout/hChevron3"/>
    <dgm:cxn modelId="{45575448-1D35-4326-8FBF-32CE21E60CA2}" type="presParOf" srcId="{4C101342-F5CE-4A64-A3DA-9D1483878A26}" destId="{3BC3A809-67BE-4F4B-A1B8-3746E2793FD5}" srcOrd="7" destOrd="0" presId="urn:microsoft.com/office/officeart/2005/8/layout/hChevron3"/>
    <dgm:cxn modelId="{5979DDC4-FF5B-40C9-8BF9-42ADCADA582F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A8007903-65E9-472D-B1D7-33ABA5D8FFC2}" type="presOf" srcId="{1DEF6EDA-5E8B-4B8C-BB18-5984B4C5186C}" destId="{E46614E5-1BDF-4B70-A26F-8F38D932FD87}" srcOrd="0" destOrd="0" presId="urn:microsoft.com/office/officeart/2005/8/layout/hChevron3"/>
    <dgm:cxn modelId="{E2067E99-4E8A-4E72-82F1-1E9F4AF144C9}" type="presOf" srcId="{777C0140-496C-4C37-8A67-C17843B0F55E}" destId="{1715A76B-4D9D-42F5-B707-C31095540132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A73133CA-BAC0-4E54-93BF-D398212CEE0A}" type="presOf" srcId="{1EAB1C73-E0CB-4972-943A-C420FBBF68CD}" destId="{DD41D37E-E9FF-4F3A-A38A-4A3804B90586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BC87DBC3-3242-4215-A994-FE16D73C483F}" type="presOf" srcId="{773B7DE6-8C5D-4A13-AECA-9347ADC8B20A}" destId="{2E7E55E3-05F6-4CA9-A804-59107BB55D04}" srcOrd="0" destOrd="0" presId="urn:microsoft.com/office/officeart/2005/8/layout/hChevron3"/>
    <dgm:cxn modelId="{A6D74A0C-558C-4C6B-A6B8-5D7086CFE95F}" type="presOf" srcId="{D5B3CCA8-5892-4098-96ED-8296DE59F428}" destId="{4C101342-F5CE-4A64-A3DA-9D1483878A26}" srcOrd="0" destOrd="0" presId="urn:microsoft.com/office/officeart/2005/8/layout/hChevron3"/>
    <dgm:cxn modelId="{2AEF9A49-6565-4CBC-99FC-1EF51663858C}" type="presOf" srcId="{E71C15E8-D514-4F14-B1DA-031BFBACE929}" destId="{2A27324A-1E65-417E-A4BF-1D8E58FE0F85}" srcOrd="0" destOrd="0" presId="urn:microsoft.com/office/officeart/2005/8/layout/hChevron3"/>
    <dgm:cxn modelId="{59281F49-F8B9-485C-9D9E-FCD7B4D912B9}" type="presParOf" srcId="{4C101342-F5CE-4A64-A3DA-9D1483878A26}" destId="{2E7E55E3-05F6-4CA9-A804-59107BB55D04}" srcOrd="0" destOrd="0" presId="urn:microsoft.com/office/officeart/2005/8/layout/hChevron3"/>
    <dgm:cxn modelId="{94D567F8-8869-4518-9143-5A2314879B66}" type="presParOf" srcId="{4C101342-F5CE-4A64-A3DA-9D1483878A26}" destId="{D6E6DEDA-C211-4802-A653-57BC60C37606}" srcOrd="1" destOrd="0" presId="urn:microsoft.com/office/officeart/2005/8/layout/hChevron3"/>
    <dgm:cxn modelId="{F70C4E51-657A-4F0D-A936-74DC6765EC96}" type="presParOf" srcId="{4C101342-F5CE-4A64-A3DA-9D1483878A26}" destId="{DD41D37E-E9FF-4F3A-A38A-4A3804B90586}" srcOrd="2" destOrd="0" presId="urn:microsoft.com/office/officeart/2005/8/layout/hChevron3"/>
    <dgm:cxn modelId="{614BC130-F30B-49CE-A5B5-8AAEC42D2E1D}" type="presParOf" srcId="{4C101342-F5CE-4A64-A3DA-9D1483878A26}" destId="{C2E3F1F2-02A3-4836-910A-9A4AF7EBEDEC}" srcOrd="3" destOrd="0" presId="urn:microsoft.com/office/officeart/2005/8/layout/hChevron3"/>
    <dgm:cxn modelId="{2AE512A6-58FF-418D-94CF-07942B8C3B0A}" type="presParOf" srcId="{4C101342-F5CE-4A64-A3DA-9D1483878A26}" destId="{2A27324A-1E65-417E-A4BF-1D8E58FE0F85}" srcOrd="4" destOrd="0" presId="urn:microsoft.com/office/officeart/2005/8/layout/hChevron3"/>
    <dgm:cxn modelId="{898243FC-F563-46F6-AA49-E188DAA69790}" type="presParOf" srcId="{4C101342-F5CE-4A64-A3DA-9D1483878A26}" destId="{D7E68069-270D-45C5-B1AC-EAE4FF47BEA4}" srcOrd="5" destOrd="0" presId="urn:microsoft.com/office/officeart/2005/8/layout/hChevron3"/>
    <dgm:cxn modelId="{0C6A8E35-1905-4EDB-AAAB-603A5EA0E6C8}" type="presParOf" srcId="{4C101342-F5CE-4A64-A3DA-9D1483878A26}" destId="{E46614E5-1BDF-4B70-A26F-8F38D932FD87}" srcOrd="6" destOrd="0" presId="urn:microsoft.com/office/officeart/2005/8/layout/hChevron3"/>
    <dgm:cxn modelId="{E1727D6D-B617-492E-A560-1728BB73F910}" type="presParOf" srcId="{4C101342-F5CE-4A64-A3DA-9D1483878A26}" destId="{3BC3A809-67BE-4F4B-A1B8-3746E2793FD5}" srcOrd="7" destOrd="0" presId="urn:microsoft.com/office/officeart/2005/8/layout/hChevron3"/>
    <dgm:cxn modelId="{52A36024-333A-4C83-A925-49705A8AA8A4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315A6DC-554B-4962-A2CF-BE8D5CEBB1D0}" type="presOf" srcId="{D5B3CCA8-5892-4098-96ED-8296DE59F428}" destId="{4C101342-F5CE-4A64-A3DA-9D1483878A26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D66E601D-8C2D-4E7E-AF81-74CA5E0D05B6}" type="presOf" srcId="{1DEF6EDA-5E8B-4B8C-BB18-5984B4C5186C}" destId="{E46614E5-1BDF-4B70-A26F-8F38D932FD87}" srcOrd="0" destOrd="0" presId="urn:microsoft.com/office/officeart/2005/8/layout/hChevron3"/>
    <dgm:cxn modelId="{1C3F6C83-5967-4AAF-80B9-79C49BB24B67}" type="presOf" srcId="{1EAB1C73-E0CB-4972-943A-C420FBBF68CD}" destId="{DD41D37E-E9FF-4F3A-A38A-4A3804B90586}" srcOrd="0" destOrd="0" presId="urn:microsoft.com/office/officeart/2005/8/layout/hChevron3"/>
    <dgm:cxn modelId="{16828A5D-71EB-4498-A8AD-B3D333912BAF}" type="presOf" srcId="{E71C15E8-D514-4F14-B1DA-031BFBACE929}" destId="{2A27324A-1E65-417E-A4BF-1D8E58FE0F85}" srcOrd="0" destOrd="0" presId="urn:microsoft.com/office/officeart/2005/8/layout/hChevron3"/>
    <dgm:cxn modelId="{921BE0A7-19FC-4FC9-902D-00E00B35708C}" type="presOf" srcId="{773B7DE6-8C5D-4A13-AECA-9347ADC8B20A}" destId="{2E7E55E3-05F6-4CA9-A804-59107BB55D04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4B55ADD5-55CD-4D99-9072-E415C28CD018}" type="presOf" srcId="{777C0140-496C-4C37-8A67-C17843B0F55E}" destId="{1715A76B-4D9D-42F5-B707-C31095540132}" srcOrd="0" destOrd="0" presId="urn:microsoft.com/office/officeart/2005/8/layout/hChevron3"/>
    <dgm:cxn modelId="{BC237742-834B-4482-AA84-0579E13A8AD7}" type="presParOf" srcId="{4C101342-F5CE-4A64-A3DA-9D1483878A26}" destId="{2E7E55E3-05F6-4CA9-A804-59107BB55D04}" srcOrd="0" destOrd="0" presId="urn:microsoft.com/office/officeart/2005/8/layout/hChevron3"/>
    <dgm:cxn modelId="{33D1B233-6C37-479C-8154-157D02FC84ED}" type="presParOf" srcId="{4C101342-F5CE-4A64-A3DA-9D1483878A26}" destId="{D6E6DEDA-C211-4802-A653-57BC60C37606}" srcOrd="1" destOrd="0" presId="urn:microsoft.com/office/officeart/2005/8/layout/hChevron3"/>
    <dgm:cxn modelId="{7831D577-2FC5-40C1-9F4F-137EF919178F}" type="presParOf" srcId="{4C101342-F5CE-4A64-A3DA-9D1483878A26}" destId="{DD41D37E-E9FF-4F3A-A38A-4A3804B90586}" srcOrd="2" destOrd="0" presId="urn:microsoft.com/office/officeart/2005/8/layout/hChevron3"/>
    <dgm:cxn modelId="{EAC59AC4-DBBD-487B-8E3F-327FF3E9F5B2}" type="presParOf" srcId="{4C101342-F5CE-4A64-A3DA-9D1483878A26}" destId="{C2E3F1F2-02A3-4836-910A-9A4AF7EBEDEC}" srcOrd="3" destOrd="0" presId="urn:microsoft.com/office/officeart/2005/8/layout/hChevron3"/>
    <dgm:cxn modelId="{57FEE161-7773-418A-B86B-E76658419056}" type="presParOf" srcId="{4C101342-F5CE-4A64-A3DA-9D1483878A26}" destId="{2A27324A-1E65-417E-A4BF-1D8E58FE0F85}" srcOrd="4" destOrd="0" presId="urn:microsoft.com/office/officeart/2005/8/layout/hChevron3"/>
    <dgm:cxn modelId="{4B5F5AAA-4BFA-4AB9-BAEA-22C3BB8EA7A1}" type="presParOf" srcId="{4C101342-F5CE-4A64-A3DA-9D1483878A26}" destId="{D7E68069-270D-45C5-B1AC-EAE4FF47BEA4}" srcOrd="5" destOrd="0" presId="urn:microsoft.com/office/officeart/2005/8/layout/hChevron3"/>
    <dgm:cxn modelId="{15924006-E015-40AF-AFBC-B012C94494CD}" type="presParOf" srcId="{4C101342-F5CE-4A64-A3DA-9D1483878A26}" destId="{E46614E5-1BDF-4B70-A26F-8F38D932FD87}" srcOrd="6" destOrd="0" presId="urn:microsoft.com/office/officeart/2005/8/layout/hChevron3"/>
    <dgm:cxn modelId="{22BF882B-6180-481D-8D82-A7CF175B839D}" type="presParOf" srcId="{4C101342-F5CE-4A64-A3DA-9D1483878A26}" destId="{3BC3A809-67BE-4F4B-A1B8-3746E2793FD5}" srcOrd="7" destOrd="0" presId="urn:microsoft.com/office/officeart/2005/8/layout/hChevron3"/>
    <dgm:cxn modelId="{01487C09-0298-46E7-B029-8F6B62C7B136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A108EE-CF1A-4260-82F9-BB0A9B775219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63458C47-9AB3-4816-A326-16E4D4D10FC0}" type="presOf" srcId="{D5B3CCA8-5892-4098-96ED-8296DE59F428}" destId="{4C101342-F5CE-4A64-A3DA-9D1483878A26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D996FD3D-B04F-4366-829D-D9E253997AE0}" type="presOf" srcId="{1DEF6EDA-5E8B-4B8C-BB18-5984B4C5186C}" destId="{E46614E5-1BDF-4B70-A26F-8F38D932FD87}" srcOrd="0" destOrd="0" presId="urn:microsoft.com/office/officeart/2005/8/layout/hChevron3"/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BF1103B4-8D32-4835-829E-CE20982F46A2}" type="presOf" srcId="{E71C15E8-D514-4F14-B1DA-031BFBACE929}" destId="{2A27324A-1E65-417E-A4BF-1D8E58FE0F85}" srcOrd="0" destOrd="0" presId="urn:microsoft.com/office/officeart/2005/8/layout/hChevron3"/>
    <dgm:cxn modelId="{BF1C3EF8-4454-4FA8-87C3-130A760E39DE}" type="presOf" srcId="{773B7DE6-8C5D-4A13-AECA-9347ADC8B20A}" destId="{2E7E55E3-05F6-4CA9-A804-59107BB55D04}" srcOrd="0" destOrd="0" presId="urn:microsoft.com/office/officeart/2005/8/layout/hChevron3"/>
    <dgm:cxn modelId="{02B423E1-4EA6-4679-95D2-CAA7EDC256C6}" type="presOf" srcId="{777C0140-496C-4C37-8A67-C17843B0F55E}" destId="{1715A76B-4D9D-42F5-B707-C31095540132}" srcOrd="0" destOrd="0" presId="urn:microsoft.com/office/officeart/2005/8/layout/hChevron3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9598B6C7-50A1-4F72-B167-B847DACD49F7}" type="presParOf" srcId="{4C101342-F5CE-4A64-A3DA-9D1483878A26}" destId="{2E7E55E3-05F6-4CA9-A804-59107BB55D04}" srcOrd="0" destOrd="0" presId="urn:microsoft.com/office/officeart/2005/8/layout/hChevron3"/>
    <dgm:cxn modelId="{F9F0B139-17B2-405E-8850-FCA50ECC84B8}" type="presParOf" srcId="{4C101342-F5CE-4A64-A3DA-9D1483878A26}" destId="{D6E6DEDA-C211-4802-A653-57BC60C37606}" srcOrd="1" destOrd="0" presId="urn:microsoft.com/office/officeart/2005/8/layout/hChevron3"/>
    <dgm:cxn modelId="{16F9E53A-5830-4B8E-8251-1550A951A141}" type="presParOf" srcId="{4C101342-F5CE-4A64-A3DA-9D1483878A26}" destId="{DD41D37E-E9FF-4F3A-A38A-4A3804B90586}" srcOrd="2" destOrd="0" presId="urn:microsoft.com/office/officeart/2005/8/layout/hChevron3"/>
    <dgm:cxn modelId="{CB2E7057-CD0E-4789-9B6F-672D406F9EB5}" type="presParOf" srcId="{4C101342-F5CE-4A64-A3DA-9D1483878A26}" destId="{C2E3F1F2-02A3-4836-910A-9A4AF7EBEDEC}" srcOrd="3" destOrd="0" presId="urn:microsoft.com/office/officeart/2005/8/layout/hChevron3"/>
    <dgm:cxn modelId="{8C72B538-1BC1-4F40-A39C-AB0539FA34EB}" type="presParOf" srcId="{4C101342-F5CE-4A64-A3DA-9D1483878A26}" destId="{2A27324A-1E65-417E-A4BF-1D8E58FE0F85}" srcOrd="4" destOrd="0" presId="urn:microsoft.com/office/officeart/2005/8/layout/hChevron3"/>
    <dgm:cxn modelId="{2AFCDF7F-C0D3-4786-9286-643D8F4617D6}" type="presParOf" srcId="{4C101342-F5CE-4A64-A3DA-9D1483878A26}" destId="{D7E68069-270D-45C5-B1AC-EAE4FF47BEA4}" srcOrd="5" destOrd="0" presId="urn:microsoft.com/office/officeart/2005/8/layout/hChevron3"/>
    <dgm:cxn modelId="{A33F637C-6130-4435-A091-4D891D268081}" type="presParOf" srcId="{4C101342-F5CE-4A64-A3DA-9D1483878A26}" destId="{E46614E5-1BDF-4B70-A26F-8F38D932FD87}" srcOrd="6" destOrd="0" presId="urn:microsoft.com/office/officeart/2005/8/layout/hChevron3"/>
    <dgm:cxn modelId="{A9F29497-54D2-4382-8EAC-A7F72343E2EF}" type="presParOf" srcId="{4C101342-F5CE-4A64-A3DA-9D1483878A26}" destId="{3BC3A809-67BE-4F4B-A1B8-3746E2793FD5}" srcOrd="7" destOrd="0" presId="urn:microsoft.com/office/officeart/2005/8/layout/hChevron3"/>
    <dgm:cxn modelId="{E88F634A-01D6-437E-9588-50A6595F5F29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5B3CCA8-5892-4098-96ED-8296DE59F42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73B7DE6-8C5D-4A13-AECA-9347ADC8B20A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</a:t>
          </a:r>
          <a:endParaRPr lang="en-US" sz="24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B28CB08-653C-4516-85B3-5D2FE6394E7C}" type="parTrans" cxnId="{315A4E8B-2201-4D38-AE43-A9791D0F8D5B}">
      <dgm:prSet/>
      <dgm:spPr/>
      <dgm:t>
        <a:bodyPr/>
        <a:lstStyle/>
        <a:p>
          <a:endParaRPr lang="en-US"/>
        </a:p>
      </dgm:t>
    </dgm:pt>
    <dgm:pt modelId="{66255E61-EA6D-4AF9-8E39-A4203D8F7E71}" type="sibTrans" cxnId="{315A4E8B-2201-4D38-AE43-A9791D0F8D5B}">
      <dgm:prSet/>
      <dgm:spPr/>
      <dgm:t>
        <a:bodyPr/>
        <a:lstStyle/>
        <a:p>
          <a:endParaRPr lang="en-US"/>
        </a:p>
      </dgm:t>
    </dgm:pt>
    <dgm:pt modelId="{1EAB1C73-E0CB-4972-943A-C420FBBF68C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اهمیت آهن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7E5962CD-35A1-4E58-9B10-5F2B7EAA12B9}" type="parTrans" cxnId="{7B56D67F-3BA0-49D1-9634-9039B2F8E39D}">
      <dgm:prSet/>
      <dgm:spPr/>
      <dgm:t>
        <a:bodyPr/>
        <a:lstStyle/>
        <a:p>
          <a:endParaRPr lang="en-US"/>
        </a:p>
      </dgm:t>
    </dgm:pt>
    <dgm:pt modelId="{26060DE9-0816-4210-A915-BD523D06D2E0}" type="sibTrans" cxnId="{7B56D67F-3BA0-49D1-9634-9039B2F8E39D}">
      <dgm:prSet/>
      <dgm:spPr/>
      <dgm:t>
        <a:bodyPr/>
        <a:lstStyle/>
        <a:p>
          <a:endParaRPr lang="en-US"/>
        </a:p>
      </dgm:t>
    </dgm:pt>
    <dgm:pt modelId="{1DEF6EDA-5E8B-4B8C-BB18-5984B4C5186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الکترود یون گزین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502FF364-F15E-4EB3-91AA-E6ED890D19F5}" type="parTrans" cxnId="{FA54216C-A162-4B66-A556-12DC047A7341}">
      <dgm:prSet/>
      <dgm:spPr/>
      <dgm:t>
        <a:bodyPr/>
        <a:lstStyle/>
        <a:p>
          <a:endParaRPr lang="en-US"/>
        </a:p>
      </dgm:t>
    </dgm:pt>
    <dgm:pt modelId="{C42DEAEB-9463-4E60-9B8B-A662E17119FB}" type="sibTrans" cxnId="{FA54216C-A162-4B66-A556-12DC047A7341}">
      <dgm:prSet/>
      <dgm:spPr/>
      <dgm:t>
        <a:bodyPr/>
        <a:lstStyle/>
        <a:p>
          <a:endParaRPr lang="en-US"/>
        </a:p>
      </dgm:t>
    </dgm:pt>
    <dgm:pt modelId="{777C0140-496C-4C37-8A67-C17843B0F55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بررسی مطالعات انجام شده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36867C2E-F1FB-4BB1-814C-B1DB27015323}" type="parTrans" cxnId="{602FC8A5-AC70-4A5D-9015-3952CE496901}">
      <dgm:prSet/>
      <dgm:spPr/>
      <dgm:t>
        <a:bodyPr/>
        <a:lstStyle/>
        <a:p>
          <a:endParaRPr lang="en-US"/>
        </a:p>
      </dgm:t>
    </dgm:pt>
    <dgm:pt modelId="{3ADEC92C-6B1C-457F-A088-8F6A9B0D56CC}" type="sibTrans" cxnId="{602FC8A5-AC70-4A5D-9015-3952CE496901}">
      <dgm:prSet/>
      <dgm:spPr/>
      <dgm:t>
        <a:bodyPr/>
        <a:lstStyle/>
        <a:p>
          <a:endParaRPr lang="en-US"/>
        </a:p>
      </dgm:t>
    </dgm:pt>
    <dgm:pt modelId="{E71C15E8-D514-4F14-B1DA-031BFBACE929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000" b="1" dirty="0" smtClean="0">
              <a:solidFill>
                <a:schemeClr val="tx1"/>
              </a:solidFill>
              <a:cs typeface="B Lotus" panose="00000400000000000000" pitchFamily="2" charset="-78"/>
            </a:rPr>
            <a:t>مقدمه ای بر  پتانسیومتری</a:t>
          </a:r>
          <a:endParaRPr lang="en-US" sz="2000" b="1" dirty="0">
            <a:solidFill>
              <a:schemeClr val="tx1"/>
            </a:solidFill>
            <a:cs typeface="B Lotus" panose="00000400000000000000" pitchFamily="2" charset="-78"/>
          </a:endParaRPr>
        </a:p>
      </dgm:t>
    </dgm:pt>
    <dgm:pt modelId="{913AE8ED-AF6B-4F89-BFC6-B9D486F22E7A}" type="parTrans" cxnId="{CAA10823-58A7-49EB-B90C-44319EFF6AB6}">
      <dgm:prSet/>
      <dgm:spPr/>
      <dgm:t>
        <a:bodyPr/>
        <a:lstStyle/>
        <a:p>
          <a:endParaRPr lang="en-US"/>
        </a:p>
      </dgm:t>
    </dgm:pt>
    <dgm:pt modelId="{21D9A284-4004-4A47-B9A2-2481333ACAEF}" type="sibTrans" cxnId="{CAA10823-58A7-49EB-B90C-44319EFF6AB6}">
      <dgm:prSet/>
      <dgm:spPr/>
      <dgm:t>
        <a:bodyPr/>
        <a:lstStyle/>
        <a:p>
          <a:endParaRPr lang="en-US"/>
        </a:p>
      </dgm:t>
    </dgm:pt>
    <dgm:pt modelId="{4C101342-F5CE-4A64-A3DA-9D1483878A26}" type="pres">
      <dgm:prSet presAssocID="{D5B3CCA8-5892-4098-96ED-8296DE59F428}" presName="Name0" presStyleCnt="0">
        <dgm:presLayoutVars>
          <dgm:dir val="rev"/>
          <dgm:resizeHandles val="exact"/>
        </dgm:presLayoutVars>
      </dgm:prSet>
      <dgm:spPr/>
    </dgm:pt>
    <dgm:pt modelId="{2E7E55E3-05F6-4CA9-A804-59107BB55D04}" type="pres">
      <dgm:prSet presAssocID="{773B7DE6-8C5D-4A13-AECA-9347ADC8B20A}" presName="parTxOnly" presStyleLbl="node1" presStyleIdx="0" presStyleCnt="5" custScaleX="62058" custLinFactNeighborX="305" custLinFactNeighborY="-1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E6DEDA-C211-4802-A653-57BC60C37606}" type="pres">
      <dgm:prSet presAssocID="{66255E61-EA6D-4AF9-8E39-A4203D8F7E71}" presName="parSpace" presStyleCnt="0"/>
      <dgm:spPr/>
    </dgm:pt>
    <dgm:pt modelId="{DD41D37E-E9FF-4F3A-A38A-4A3804B90586}" type="pres">
      <dgm:prSet presAssocID="{1EAB1C73-E0CB-4972-943A-C420FBBF68CD}" presName="parTxOnly" presStyleLbl="node1" presStyleIdx="1" presStyleCnt="5" custScaleX="74000" custLinFactNeighborX="54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3F1F2-02A3-4836-910A-9A4AF7EBEDEC}" type="pres">
      <dgm:prSet presAssocID="{26060DE9-0816-4210-A915-BD523D06D2E0}" presName="parSpace" presStyleCnt="0"/>
      <dgm:spPr/>
    </dgm:pt>
    <dgm:pt modelId="{2A27324A-1E65-417E-A4BF-1D8E58FE0F85}" type="pres">
      <dgm:prSet presAssocID="{E71C15E8-D514-4F14-B1DA-031BFBACE929}" presName="parTxOnly" presStyleLbl="node1" presStyleIdx="2" presStyleCnt="5" custScaleX="89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E68069-270D-45C5-B1AC-EAE4FF47BEA4}" type="pres">
      <dgm:prSet presAssocID="{21D9A284-4004-4A47-B9A2-2481333ACAEF}" presName="parSpace" presStyleCnt="0"/>
      <dgm:spPr/>
    </dgm:pt>
    <dgm:pt modelId="{E46614E5-1BDF-4B70-A26F-8F38D932FD87}" type="pres">
      <dgm:prSet presAssocID="{1DEF6EDA-5E8B-4B8C-BB18-5984B4C5186C}" presName="parTxOnly" presStyleLbl="node1" presStyleIdx="3" presStyleCnt="5" custScaleX="105591" custLinFactNeighborY="-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A809-67BE-4F4B-A1B8-3746E2793FD5}" type="pres">
      <dgm:prSet presAssocID="{C42DEAEB-9463-4E60-9B8B-A662E17119FB}" presName="parSpace" presStyleCnt="0"/>
      <dgm:spPr/>
    </dgm:pt>
    <dgm:pt modelId="{1715A76B-4D9D-42F5-B707-C31095540132}" type="pres">
      <dgm:prSet presAssocID="{777C0140-496C-4C37-8A67-C17843B0F55E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56D67F-3BA0-49D1-9634-9039B2F8E39D}" srcId="{D5B3CCA8-5892-4098-96ED-8296DE59F428}" destId="{1EAB1C73-E0CB-4972-943A-C420FBBF68CD}" srcOrd="1" destOrd="0" parTransId="{7E5962CD-35A1-4E58-9B10-5F2B7EAA12B9}" sibTransId="{26060DE9-0816-4210-A915-BD523D06D2E0}"/>
    <dgm:cxn modelId="{2EA6F77A-6BB0-4C25-9355-756DCBBF2557}" type="presOf" srcId="{777C0140-496C-4C37-8A67-C17843B0F55E}" destId="{1715A76B-4D9D-42F5-B707-C31095540132}" srcOrd="0" destOrd="0" presId="urn:microsoft.com/office/officeart/2005/8/layout/hChevron3"/>
    <dgm:cxn modelId="{331C1C5B-0954-4213-917B-6F53FB7A9839}" type="presOf" srcId="{E71C15E8-D514-4F14-B1DA-031BFBACE929}" destId="{2A27324A-1E65-417E-A4BF-1D8E58FE0F85}" srcOrd="0" destOrd="0" presId="urn:microsoft.com/office/officeart/2005/8/layout/hChevron3"/>
    <dgm:cxn modelId="{ECFD7E0F-C1B2-4C6B-889A-03FEF7C69F1F}" type="presOf" srcId="{D5B3CCA8-5892-4098-96ED-8296DE59F428}" destId="{4C101342-F5CE-4A64-A3DA-9D1483878A26}" srcOrd="0" destOrd="0" presId="urn:microsoft.com/office/officeart/2005/8/layout/hChevron3"/>
    <dgm:cxn modelId="{FC75B43D-2939-4696-8C23-213E3ADB8529}" type="presOf" srcId="{773B7DE6-8C5D-4A13-AECA-9347ADC8B20A}" destId="{2E7E55E3-05F6-4CA9-A804-59107BB55D04}" srcOrd="0" destOrd="0" presId="urn:microsoft.com/office/officeart/2005/8/layout/hChevron3"/>
    <dgm:cxn modelId="{315A4E8B-2201-4D38-AE43-A9791D0F8D5B}" srcId="{D5B3CCA8-5892-4098-96ED-8296DE59F428}" destId="{773B7DE6-8C5D-4A13-AECA-9347ADC8B20A}" srcOrd="0" destOrd="0" parTransId="{3B28CB08-653C-4516-85B3-5D2FE6394E7C}" sibTransId="{66255E61-EA6D-4AF9-8E39-A4203D8F7E71}"/>
    <dgm:cxn modelId="{7904EB9D-CEAF-431F-969B-2874139DC3A5}" type="presOf" srcId="{1EAB1C73-E0CB-4972-943A-C420FBBF68CD}" destId="{DD41D37E-E9FF-4F3A-A38A-4A3804B90586}" srcOrd="0" destOrd="0" presId="urn:microsoft.com/office/officeart/2005/8/layout/hChevron3"/>
    <dgm:cxn modelId="{FA54216C-A162-4B66-A556-12DC047A7341}" srcId="{D5B3CCA8-5892-4098-96ED-8296DE59F428}" destId="{1DEF6EDA-5E8B-4B8C-BB18-5984B4C5186C}" srcOrd="3" destOrd="0" parTransId="{502FF364-F15E-4EB3-91AA-E6ED890D19F5}" sibTransId="{C42DEAEB-9463-4E60-9B8B-A662E17119FB}"/>
    <dgm:cxn modelId="{E97C362F-8229-48ED-AD04-BCCFC301FB07}" type="presOf" srcId="{1DEF6EDA-5E8B-4B8C-BB18-5984B4C5186C}" destId="{E46614E5-1BDF-4B70-A26F-8F38D932FD87}" srcOrd="0" destOrd="0" presId="urn:microsoft.com/office/officeart/2005/8/layout/hChevron3"/>
    <dgm:cxn modelId="{602FC8A5-AC70-4A5D-9015-3952CE496901}" srcId="{D5B3CCA8-5892-4098-96ED-8296DE59F428}" destId="{777C0140-496C-4C37-8A67-C17843B0F55E}" srcOrd="4" destOrd="0" parTransId="{36867C2E-F1FB-4BB1-814C-B1DB27015323}" sibTransId="{3ADEC92C-6B1C-457F-A088-8F6A9B0D56CC}"/>
    <dgm:cxn modelId="{CAA10823-58A7-49EB-B90C-44319EFF6AB6}" srcId="{D5B3CCA8-5892-4098-96ED-8296DE59F428}" destId="{E71C15E8-D514-4F14-B1DA-031BFBACE929}" srcOrd="2" destOrd="0" parTransId="{913AE8ED-AF6B-4F89-BFC6-B9D486F22E7A}" sibTransId="{21D9A284-4004-4A47-B9A2-2481333ACAEF}"/>
    <dgm:cxn modelId="{CA32A6DE-37CC-4D0A-8B1D-7A34E30AFEA8}" type="presParOf" srcId="{4C101342-F5CE-4A64-A3DA-9D1483878A26}" destId="{2E7E55E3-05F6-4CA9-A804-59107BB55D04}" srcOrd="0" destOrd="0" presId="urn:microsoft.com/office/officeart/2005/8/layout/hChevron3"/>
    <dgm:cxn modelId="{014BB6C1-675F-47F4-836C-78EB45BC9C64}" type="presParOf" srcId="{4C101342-F5CE-4A64-A3DA-9D1483878A26}" destId="{D6E6DEDA-C211-4802-A653-57BC60C37606}" srcOrd="1" destOrd="0" presId="urn:microsoft.com/office/officeart/2005/8/layout/hChevron3"/>
    <dgm:cxn modelId="{680D101C-3A68-4860-ADB3-CFA4012C4741}" type="presParOf" srcId="{4C101342-F5CE-4A64-A3DA-9D1483878A26}" destId="{DD41D37E-E9FF-4F3A-A38A-4A3804B90586}" srcOrd="2" destOrd="0" presId="urn:microsoft.com/office/officeart/2005/8/layout/hChevron3"/>
    <dgm:cxn modelId="{86CD1321-006F-422E-B9D8-004A18BC7775}" type="presParOf" srcId="{4C101342-F5CE-4A64-A3DA-9D1483878A26}" destId="{C2E3F1F2-02A3-4836-910A-9A4AF7EBEDEC}" srcOrd="3" destOrd="0" presId="urn:microsoft.com/office/officeart/2005/8/layout/hChevron3"/>
    <dgm:cxn modelId="{B778152E-E82A-44BA-BE16-47A0499BE00A}" type="presParOf" srcId="{4C101342-F5CE-4A64-A3DA-9D1483878A26}" destId="{2A27324A-1E65-417E-A4BF-1D8E58FE0F85}" srcOrd="4" destOrd="0" presId="urn:microsoft.com/office/officeart/2005/8/layout/hChevron3"/>
    <dgm:cxn modelId="{BC18D2F9-2D89-44B1-98B8-DA3B362CE0B5}" type="presParOf" srcId="{4C101342-F5CE-4A64-A3DA-9D1483878A26}" destId="{D7E68069-270D-45C5-B1AC-EAE4FF47BEA4}" srcOrd="5" destOrd="0" presId="urn:microsoft.com/office/officeart/2005/8/layout/hChevron3"/>
    <dgm:cxn modelId="{AD2F0BB6-CCFF-4318-93E3-740C5C6A9B54}" type="presParOf" srcId="{4C101342-F5CE-4A64-A3DA-9D1483878A26}" destId="{E46614E5-1BDF-4B70-A26F-8F38D932FD87}" srcOrd="6" destOrd="0" presId="urn:microsoft.com/office/officeart/2005/8/layout/hChevron3"/>
    <dgm:cxn modelId="{94045DA2-6177-41A2-852D-F7445D4F29DC}" type="presParOf" srcId="{4C101342-F5CE-4A64-A3DA-9D1483878A26}" destId="{3BC3A809-67BE-4F4B-A1B8-3746E2793FD5}" srcOrd="7" destOrd="0" presId="urn:microsoft.com/office/officeart/2005/8/layout/hChevron3"/>
    <dgm:cxn modelId="{824C5981-58E9-4B95-9DB3-6CA89F148224}" type="presParOf" srcId="{4C101342-F5CE-4A64-A3DA-9D1483878A26}" destId="{1715A76B-4D9D-42F5-B707-C3109554013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6D8EC-8CE9-4160-951F-160973F9FA96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39075-2224-4833-9549-84388D067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036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78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خرداد</a:t>
            </a:r>
            <a:r>
              <a:rPr lang="fa-IR" baseline="0" dirty="0" smtClean="0"/>
              <a:t> 1395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874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الکترود مرجع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540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03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57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39075-2224-4833-9549-84388D0672D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11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6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4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73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2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3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0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1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8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0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D721F-9609-4CF3-93B4-E25DAA58F192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CB143-BB10-4088-868F-9D0B12529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1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0.emf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12.emf"/><Relationship Id="rId7" Type="http://schemas.openxmlformats.org/officeDocument/2006/relationships/diagramColors" Target="../diagrams/colors16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diagramDrawing" Target="../diagrams/drawing19.xml"/><Relationship Id="rId12" Type="http://schemas.openxmlformats.org/officeDocument/2006/relationships/diagramColors" Target="../diagrams/colors19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Relationship Id="rId11" Type="http://schemas.openxmlformats.org/officeDocument/2006/relationships/diagramQuickStyle" Target="../diagrams/quickStyle19.xml"/><Relationship Id="rId10" Type="http://schemas.openxmlformats.org/officeDocument/2006/relationships/diagramLayout" Target="../diagrams/layout19.xml"/><Relationship Id="rId9" Type="http://schemas.openxmlformats.org/officeDocument/2006/relationships/diagramData" Target="../diagrams/data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diagramDrawing" Target="../diagrams/drawing20.xml"/><Relationship Id="rId12" Type="http://schemas.openxmlformats.org/officeDocument/2006/relationships/diagramColors" Target="../diagrams/colors20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Relationship Id="rId11" Type="http://schemas.openxmlformats.org/officeDocument/2006/relationships/diagramQuickStyle" Target="../diagrams/quickStyle20.xml"/><Relationship Id="rId10" Type="http://schemas.openxmlformats.org/officeDocument/2006/relationships/diagramLayout" Target="../diagrams/layout20.xml"/><Relationship Id="rId9" Type="http://schemas.openxmlformats.org/officeDocument/2006/relationships/diagramData" Target="../diagrams/data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diagramDrawing" Target="../diagrams/drawing21.xml"/><Relationship Id="rId12" Type="http://schemas.openxmlformats.org/officeDocument/2006/relationships/diagramColors" Target="../diagrams/colors21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Relationship Id="rId11" Type="http://schemas.openxmlformats.org/officeDocument/2006/relationships/diagramQuickStyle" Target="../diagrams/quickStyle21.xml"/><Relationship Id="rId10" Type="http://schemas.openxmlformats.org/officeDocument/2006/relationships/diagramLayout" Target="../diagrams/layout21.xml"/><Relationship Id="rId9" Type="http://schemas.openxmlformats.org/officeDocument/2006/relationships/diagramData" Target="../diagrams/data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diagramDrawing" Target="../diagrams/drawing22.xml"/><Relationship Id="rId12" Type="http://schemas.openxmlformats.org/officeDocument/2006/relationships/diagramColors" Target="../diagrams/colors22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11" Type="http://schemas.openxmlformats.org/officeDocument/2006/relationships/diagramQuickStyle" Target="../diagrams/quickStyle22.xml"/><Relationship Id="rId10" Type="http://schemas.openxmlformats.org/officeDocument/2006/relationships/diagramLayout" Target="../diagrams/layout22.xml"/><Relationship Id="rId9" Type="http://schemas.openxmlformats.org/officeDocument/2006/relationships/diagramData" Target="../diagrams/data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2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2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7" Type="http://schemas.openxmlformats.org/officeDocument/2006/relationships/image" Target="../media/image35.png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7" Type="http://schemas.openxmlformats.org/officeDocument/2006/relationships/image" Target="../media/image36.emf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7" Type="http://schemas.openxmlformats.org/officeDocument/2006/relationships/image" Target="../media/image37.emf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7" Type="http://schemas.openxmlformats.org/officeDocument/2006/relationships/image" Target="../media/image38.png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7" Type="http://schemas.openxmlformats.org/officeDocument/2006/relationships/image" Target="../media/image39.emf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7" Type="http://schemas.openxmlformats.org/officeDocument/2006/relationships/image" Target="../media/image39.emf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7" Type="http://schemas.openxmlformats.org/officeDocument/2006/relationships/image" Target="../media/image40.emf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Layout" Target="../diagrams/layout49.xml"/><Relationship Id="rId7" Type="http://schemas.openxmlformats.org/officeDocument/2006/relationships/image" Target="../media/image41.emf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9.xml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jpg"/><Relationship Id="rId7" Type="http://schemas.openxmlformats.org/officeDocument/2006/relationships/diagramColors" Target="../diagrams/colors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70" y="1107583"/>
            <a:ext cx="9388699" cy="47394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753494" y="638331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18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8228" y="1083213"/>
            <a:ext cx="9144000" cy="1181685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88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تقسیم بندی الکترود های یون گزین</a:t>
            </a:r>
            <a:endParaRPr lang="en-US" sz="27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692" y="2405574"/>
            <a:ext cx="11610536" cy="4023361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یون گزین حالت جامد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یون گزین غشا شیشه ای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یون گزین غشا مایع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حساس به گاز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آنزیمی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اصلاح شده ی شیمیایی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الکترودهای پوشیده شده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05230787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10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28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955" y="1026941"/>
            <a:ext cx="11773679" cy="1364567"/>
          </a:xfrm>
        </p:spPr>
        <p:txBody>
          <a:bodyPr>
            <a:normAutofit/>
          </a:bodyPr>
          <a:lstStyle/>
          <a:p>
            <a:pPr algn="r" rtl="1"/>
            <a:r>
              <a:rPr lang="fa-IR" sz="7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انواع غشاهای مورد استفاده در الکترودهای یون گزین :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8295" y="2940148"/>
            <a:ext cx="10738339" cy="3390314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غشاهای شیشه ایی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غشاهای بلوری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غشاهای تعویض یون رزینی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86329613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11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169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5008" y="1111347"/>
            <a:ext cx="9491003" cy="1223890"/>
          </a:xfrm>
        </p:spPr>
        <p:txBody>
          <a:bodyPr/>
          <a:lstStyle/>
          <a:p>
            <a:pPr algn="r" rtl="1"/>
            <a:r>
              <a:rPr lang="fa-IR" sz="80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خصوصیات غشا : 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6098" y="2124222"/>
            <a:ext cx="11619913" cy="4487593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حداقل حلالیت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هدایت الکتریکی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مقاومت مکانیکی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پاسخگویی انتخابی نسبت به گونه مورد نظر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410384750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12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470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0453" y="909360"/>
            <a:ext cx="10385947" cy="1342520"/>
          </a:xfrm>
        </p:spPr>
        <p:txBody>
          <a:bodyPr>
            <a:normAutofit/>
          </a:bodyPr>
          <a:lstStyle/>
          <a:p>
            <a:pPr algn="r" rtl="1"/>
            <a:r>
              <a:rPr lang="fa-IR" sz="88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مزایای الکترودهای یون گزین :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445" y="2487304"/>
            <a:ext cx="11424955" cy="4080681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کار کردن با این الکترودها ساده می باشد.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تجهیزات مختصری می خواهند و کم هزینه هستند.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می توانند در سیستم های در حال جریان به کار روند.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به راحتی قابل حمل و نقل هستند.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تحت تاثیر رنگ و کدورت محلول قرار نمی گیرند.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موجب تخریب نمونه نمی شوند.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34859644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813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4368" y="456676"/>
            <a:ext cx="9144000" cy="1456080"/>
          </a:xfrm>
        </p:spPr>
        <p:txBody>
          <a:bodyPr>
            <a:normAutofit/>
          </a:bodyPr>
          <a:lstStyle/>
          <a:p>
            <a:pPr algn="r" rtl="1"/>
            <a:r>
              <a:rPr lang="fa-IR" sz="7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محدودیت های الکترودهای یون گزین :</a:t>
            </a:r>
            <a:endParaRPr lang="en-US" sz="7200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5218" y="2308540"/>
            <a:ext cx="11223150" cy="4406157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دقت روش کم است.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 ممکن است به وسیله ی پروتیین ها و سایر مواد آلی آلوده شوند.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سایر یون ها می توانند تداخل ایجاد کنند.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 شکننده هستند و عمر مفید آن ها کوتاه می باشد.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1669502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14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0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9" y="1318375"/>
            <a:ext cx="11878101" cy="1832787"/>
          </a:xfrm>
        </p:spPr>
        <p:txBody>
          <a:bodyPr>
            <a:normAutofit/>
          </a:bodyPr>
          <a:lstStyle/>
          <a:p>
            <a:pPr rtl="1"/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بررسی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سنسور پتانسیومتری غشای 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PVC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و گرافیت پوشش داده شده بر اساس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1-فنیل-3-</a:t>
            </a: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پیریدین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-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-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ایل-تیواوره برای اندازه گیری آهن (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III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[1]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5694" y="3887309"/>
            <a:ext cx="11414509" cy="2260274"/>
          </a:xfrm>
        </p:spPr>
        <p:txBody>
          <a:bodyPr/>
          <a:lstStyle/>
          <a:p>
            <a:pPr rtl="1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مسعود قانعی مطلق و همکارانش</a:t>
            </a:r>
            <a:endParaRPr lang="en-US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rtl="1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(2010)(ایران)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76401253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15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519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7551" y="1122363"/>
            <a:ext cx="9144000" cy="1015926"/>
          </a:xfrm>
        </p:spPr>
        <p:txBody>
          <a:bodyPr>
            <a:normAutofit/>
          </a:bodyPr>
          <a:lstStyle/>
          <a:p>
            <a:pPr algn="r" rtl="1"/>
            <a:r>
              <a:rPr lang="fa-IR" sz="66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sz="4800" dirty="0" smtClean="0">
                <a:cs typeface="B Nazanin" panose="00000400000000000000" pitchFamily="2" charset="-78"/>
              </a:rPr>
              <a:t> </a:t>
            </a:r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ساخت الکترود : 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69280" y="2138288"/>
            <a:ext cx="6152271" cy="4192173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غشاء بر پایه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PVC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با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حل مقدار مناسبی از یونفر با مواد افزودنی مختلف آنیونی </a:t>
            </a:r>
            <a:r>
              <a:rPr lang="en-US" dirty="0" err="1">
                <a:solidFill>
                  <a:schemeClr val="bg1"/>
                </a:solidFill>
                <a:cs typeface="B Nazanin" panose="00000400000000000000" pitchFamily="2" charset="-78"/>
              </a:rPr>
              <a:t>NaTPB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 err="1">
                <a:solidFill>
                  <a:schemeClr val="bg1"/>
                </a:solidFill>
                <a:cs typeface="B Nazanin" panose="00000400000000000000" pitchFamily="2" charset="-78"/>
              </a:rPr>
              <a:t>KTpClPB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OA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با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پلاستیزر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AP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DBP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DMS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CN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DOP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NPOE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PVC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حدود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5mL THF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آماده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شدند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383" y="1387939"/>
            <a:ext cx="5275287" cy="508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86716820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16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203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60431" y="1055078"/>
            <a:ext cx="9144000" cy="956604"/>
          </a:xfrm>
        </p:spPr>
        <p:txBody>
          <a:bodyPr>
            <a:normAutofit/>
          </a:bodyPr>
          <a:lstStyle/>
          <a:p>
            <a:pPr algn="r"/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پارامترهای بررسی شده: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895" y="2195267"/>
            <a:ext cx="11610536" cy="4360277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پتانسیل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ترکیب غشا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اثر محلول مرجع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داخلی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</a:rPr>
              <a:t>اثر </a:t>
            </a:r>
            <a:r>
              <a:rPr lang="en-US" dirty="0">
                <a:solidFill>
                  <a:schemeClr val="bg1"/>
                </a:solidFill>
              </a:rPr>
              <a:t>pH </a:t>
            </a:r>
            <a:r>
              <a:rPr lang="fa-IR" dirty="0">
                <a:solidFill>
                  <a:schemeClr val="bg1"/>
                </a:solidFill>
              </a:rPr>
              <a:t>محلول </a:t>
            </a:r>
            <a:r>
              <a:rPr lang="fa-IR" dirty="0" smtClean="0">
                <a:solidFill>
                  <a:schemeClr val="bg1"/>
                </a:solidFill>
              </a:rPr>
              <a:t>آزمون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پاسخ و طول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عمر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طرح کالیبراسیون و داده های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آماری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ضرایب گزینش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پذیری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تأثیر واسطه های های غیر آبی </a:t>
            </a:r>
            <a:endParaRPr lang="fa-IR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bg1"/>
                </a:solidFill>
              </a:rPr>
              <a:t>اثر درجه </a:t>
            </a:r>
            <a:r>
              <a:rPr lang="fa-IR" dirty="0" smtClean="0">
                <a:solidFill>
                  <a:schemeClr val="bg1"/>
                </a:solidFill>
              </a:rPr>
              <a:t>حرارت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92344530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17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3378" y="1533380"/>
            <a:ext cx="5049499" cy="418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15767" y="5937070"/>
            <a:ext cx="57647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ساختار یونوفورها 1-فنیل-3-پیریدین-2-ایل-تیواوره (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PPT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 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84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76966" y="931473"/>
            <a:ext cx="2902424" cy="866948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نتایج و بحث</a:t>
            </a:r>
            <a:endParaRPr lang="en-US" sz="4400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1442" y="1101415"/>
            <a:ext cx="2110854" cy="697006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پاسخ پتانسیل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45" y="1101415"/>
            <a:ext cx="5171896" cy="488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316" y="1101415"/>
            <a:ext cx="4722125" cy="488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45962" y="6080075"/>
            <a:ext cx="4762462" cy="723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پاسخ پتانسیل الکترود های مختلف پلیمری غشاء </a:t>
            </a:r>
            <a:r>
              <a:rPr lang="fa-IR" b="1" dirty="0" smtClean="0"/>
              <a:t>(</a:t>
            </a:r>
            <a:r>
              <a:rPr lang="en-US" b="1" dirty="0" smtClean="0"/>
              <a:t>PMEs</a:t>
            </a:r>
            <a:r>
              <a:rPr lang="fa-IR" b="1" dirty="0" smtClean="0"/>
              <a:t> )بر </a:t>
            </a:r>
            <a:r>
              <a:rPr lang="fa-IR" b="1" dirty="0"/>
              <a:t>اساس </a:t>
            </a:r>
            <a:r>
              <a:rPr lang="en-US" b="1" dirty="0"/>
              <a:t>PPT</a:t>
            </a:r>
            <a:r>
              <a:rPr lang="fa-IR" b="1" dirty="0"/>
              <a:t>.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5376612" y="6073254"/>
            <a:ext cx="4831003" cy="723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/>
              <a:t>پاسخ پتانسیل الکترود های مختلف گرافیت پوشش داده شده (</a:t>
            </a:r>
            <a:r>
              <a:rPr lang="en-US" b="1" dirty="0"/>
              <a:t>CGEs</a:t>
            </a:r>
            <a:r>
              <a:rPr lang="fa-IR" b="1" dirty="0"/>
              <a:t>) بر اساس </a:t>
            </a:r>
            <a:r>
              <a:rPr lang="en-US" b="1" dirty="0"/>
              <a:t>PPT</a:t>
            </a:r>
            <a:r>
              <a:rPr lang="fa-IR" b="1" dirty="0"/>
              <a:t>. </a:t>
            </a:r>
            <a:endParaRPr lang="en-US" b="1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9802915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Rectangle 9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18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155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8916" y="1054443"/>
            <a:ext cx="3110133" cy="718086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ترکیب غشا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735" y="1881711"/>
            <a:ext cx="9509760" cy="431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722874" y="2291145"/>
            <a:ext cx="2400886" cy="32918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ویژگی های غشا </a:t>
            </a:r>
            <a:r>
              <a:rPr lang="en-US" dirty="0" smtClean="0">
                <a:solidFill>
                  <a:schemeClr val="tx1"/>
                </a:solidFill>
              </a:rPr>
              <a:t>PVC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1)خواص روان کنندگی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2) </a:t>
            </a:r>
            <a:r>
              <a:rPr lang="fa-IR" dirty="0"/>
              <a:t>ماهیت و </a:t>
            </a:r>
            <a:r>
              <a:rPr lang="fa-IR" dirty="0" smtClean="0"/>
              <a:t>میزان یونوفورها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3)</a:t>
            </a:r>
            <a:r>
              <a:rPr lang="fa-IR" dirty="0"/>
              <a:t> نسبت پلاستیزر / پی وی </a:t>
            </a:r>
            <a:r>
              <a:rPr lang="fa-IR" dirty="0" smtClean="0"/>
              <a:t>سی</a:t>
            </a:r>
            <a:endParaRPr lang="fa-IR" dirty="0"/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4) </a:t>
            </a:r>
            <a:r>
              <a:rPr lang="fa-IR" dirty="0"/>
              <a:t>ماهیت و میزان مواد افزودنی استفاده </a:t>
            </a:r>
            <a:r>
              <a:rPr lang="fa-IR" dirty="0" smtClean="0"/>
              <a:t>شده</a:t>
            </a:r>
            <a:endParaRPr lang="fa-IR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65875" y="1403197"/>
            <a:ext cx="6127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بهینه سازی مواد تشکیل دهنده غشای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03048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19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593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985406" y="693940"/>
            <a:ext cx="6924541" cy="296214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Iron ion</a:t>
            </a:r>
            <a:r>
              <a:rPr lang="fa-I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selective </a:t>
            </a:r>
            <a:endParaRPr lang="fa-IR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electrode</a:t>
            </a:r>
            <a:endParaRPr lang="fa-IR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a-IR" sz="4800" dirty="0" smtClean="0">
                <a:cs typeface="B Nazanin" panose="00000400000000000000" pitchFamily="2" charset="-78"/>
              </a:rPr>
              <a:t>الکترود یون گزین آهن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753494" y="638331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05490" y="3642135"/>
            <a:ext cx="174759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ارایه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دهنده :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.....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19266" y="4813474"/>
            <a:ext cx="1824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خرداد </a:t>
            </a:r>
            <a:r>
              <a:rPr lang="fa-IR" sz="32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۱۴۰۴</a:t>
            </a:r>
            <a:endParaRPr 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37860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7613" y="1333621"/>
            <a:ext cx="8440616" cy="408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723340" y="5663977"/>
            <a:ext cx="6056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نوع پلاستیزر بر پاسخ الکترود یونی آهن با 5</a:t>
            </a:r>
            <a:r>
              <a:rPr lang="fa-IR" sz="2400" b="1" dirty="0">
                <a:solidFill>
                  <a:schemeClr val="bg1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٪</a:t>
            </a:r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PPT</a:t>
            </a:r>
            <a:r>
              <a:rPr lang="fa-IR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10314344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11719138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20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7806" y="1069145"/>
            <a:ext cx="3954194" cy="731519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اثر محلول مرجع داخلی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003" y="1800664"/>
            <a:ext cx="7793502" cy="392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090203" y="5868317"/>
                <a:ext cx="6096000" cy="7366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rtl="1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fa-IR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اثر پاسخ الکترود غلظت یک محلول مرجع داخلی در غلظت های مختلف از (الف)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، (ب)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و (ج)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𝟐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𝐌</m:t>
                    </m:r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. </a:t>
                </a:r>
                <a:endParaRPr lang="en-US" sz="14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203" y="5868317"/>
                <a:ext cx="6096000" cy="736612"/>
              </a:xfrm>
              <a:prstGeom prst="rect">
                <a:avLst/>
              </a:prstGeom>
              <a:blipFill rotWithShape="0">
                <a:blip r:embed="rId8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8831372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21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365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2819" y="998806"/>
            <a:ext cx="3588434" cy="1029506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اثر </a:t>
            </a:r>
            <a:r>
              <a:rPr lang="en-US" sz="3200" dirty="0">
                <a:solidFill>
                  <a:schemeClr val="bg1"/>
                </a:solidFill>
                <a:cs typeface="B Nazanin" panose="00000400000000000000" pitchFamily="2" charset="-78"/>
              </a:rPr>
              <a:t>pH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محلول آزمون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979" y="1364567"/>
            <a:ext cx="7863840" cy="431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388011" y="5874044"/>
                <a:ext cx="6096000" cy="65255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rtl="1"/>
                <a:r>
                  <a:rPr lang="fa-IR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اثر 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pH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بر پاسخ پتانسیل الکترود یونی آهن (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PME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و 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CGE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در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𝟑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𝐌</m:t>
                    </m:r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. </a:t>
                </a:r>
                <a:endParaRPr lang="en-US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011" y="5874044"/>
                <a:ext cx="6096000" cy="652551"/>
              </a:xfrm>
              <a:prstGeom prst="rect">
                <a:avLst/>
              </a:prstGeom>
              <a:blipFill rotWithShape="0">
                <a:blip r:embed="rId8"/>
                <a:stretch>
                  <a:fillRect t="-10280" b="-16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74024748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22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227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0852" y="1054442"/>
            <a:ext cx="3321148" cy="830629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600" dirty="0">
                <a:solidFill>
                  <a:schemeClr val="bg1"/>
                </a:solidFill>
                <a:cs typeface="B Nazanin" panose="00000400000000000000" pitchFamily="2" charset="-78"/>
              </a:rPr>
              <a:t>پاسخ و طول عمر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775" y="1308295"/>
            <a:ext cx="8060788" cy="42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76775" y="5711482"/>
                <a:ext cx="8103577" cy="7412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fa-IR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پاسخ دینامیکی برای الکترود غشای 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PVC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بر اساس 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PPT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با تغییر گام در فعالیت های آهن 3+: (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a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𝟔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en-US" b="1" dirty="0">
                    <a:solidFill>
                      <a:schemeClr val="bg1"/>
                    </a:solidFill>
                    <a:effectLst/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 </a:t>
                </a:r>
                <a:r>
                  <a:rPr lang="fa-IR" b="1" dirty="0">
                    <a:solidFill>
                      <a:schemeClr val="bg1"/>
                    </a:solidFill>
                    <a:latin typeface="B Nazanin" panose="00000400000000000000" pitchFamily="2" charset="-78"/>
                    <a:ea typeface="Calibri" panose="020F0502020204030204" pitchFamily="34" charset="0"/>
                    <a:cs typeface="B Nazanin" panose="00000400000000000000" pitchFamily="2" charset="-78"/>
                  </a:rPr>
                  <a:t>، (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b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𝟓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 ، (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c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𝟒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 و (</a:t>
                </a:r>
                <a:r>
                  <a:rPr lang="en-US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d</a:t>
                </a:r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𝟑</m:t>
                        </m:r>
                      </m:sup>
                    </m:sSup>
                    <m:r>
                      <a:rPr lang="en-US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fa-IR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. </a:t>
                </a:r>
                <a:endParaRPr lang="en-US" sz="14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75" y="5711482"/>
                <a:ext cx="8103577" cy="741293"/>
              </a:xfrm>
              <a:prstGeom prst="rect">
                <a:avLst/>
              </a:prstGeom>
              <a:blipFill rotWithShape="0">
                <a:blip r:embed="rId8"/>
                <a:stretch>
                  <a:fillRect t="-3279" b="-13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419566572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725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7612" y="1209821"/>
            <a:ext cx="7441810" cy="445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808849" y="5820900"/>
                <a:ext cx="6096000" cy="71487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rtl="1"/>
                <a:r>
                  <a:rPr lang="fa-IR" sz="20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زمان پاسخ دینامیکی سنسور (نوع </a:t>
                </a:r>
                <a:r>
                  <a:rPr lang="en-US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PME</a:t>
                </a:r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برای چند دوره نمونه </a:t>
                </a:r>
                <a:r>
                  <a:rPr lang="en-US" sz="9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high-to-low</a:t>
                </a:r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: (</a:t>
                </a:r>
                <a:r>
                  <a:rPr lang="en-US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a</a:t>
                </a:r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𝟒</m:t>
                        </m:r>
                      </m:sup>
                    </m:sSup>
                    <m:r>
                      <a:rPr lang="en-US" sz="2000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 و (</a:t>
                </a:r>
                <a:r>
                  <a:rPr lang="en-US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b</a:t>
                </a:r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∗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𝟏𝟎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sz="20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B Nazanin" panose="00000400000000000000" pitchFamily="2" charset="-78"/>
                          </a:rPr>
                          <m:t>𝟑</m:t>
                        </m:r>
                      </m:sup>
                    </m:sSup>
                    <m:r>
                      <a:rPr lang="en-US" sz="2000" b="1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rPr>
                      <m:t>𝑴</m:t>
                    </m:r>
                  </m:oMath>
                </a14:m>
                <a:r>
                  <a:rPr lang="fa-IR" sz="2000" b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. </a:t>
                </a:r>
                <a:endParaRPr lang="en-US" sz="20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8849" y="5820900"/>
                <a:ext cx="6096000" cy="714876"/>
              </a:xfrm>
              <a:prstGeom prst="rect">
                <a:avLst/>
              </a:prstGeom>
              <a:blipFill rotWithShape="0">
                <a:blip r:embed="rId8"/>
                <a:stretch>
                  <a:fillRect t="-9402" r="-700" b="-16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20922661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24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504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604275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طرح کالیبراسیون و داده های آماری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967" y="1684215"/>
            <a:ext cx="8173330" cy="413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12632" y="59615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کالیبراسیون برای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PME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و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CGE</a:t>
            </a:r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. از ترکیب غشای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PVC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داده شده برای غشا 12. شماره استفاده می شود.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12506331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25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802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7130" y="857494"/>
            <a:ext cx="4094870" cy="1126051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ضرایب گزینش پذیری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5" y="1111029"/>
            <a:ext cx="4900246" cy="104132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1853" y="3244334"/>
            <a:ext cx="8665698" cy="326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39358" y="2675413"/>
            <a:ext cx="55162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ضرایب گزینش پذیری برای یونهای مختلفی که تداخل میکنند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4833257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angle 8"/>
          <p:cNvSpPr/>
          <p:nvPr/>
        </p:nvSpPr>
        <p:spPr>
          <a:xfrm>
            <a:off x="11705490" y="6383319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26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678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7065" y="1068507"/>
            <a:ext cx="4756054" cy="929105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تأثیر واسطه های های غیر آبی 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9234" y="2628607"/>
            <a:ext cx="7574427" cy="410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075471" y="2113054"/>
            <a:ext cx="6421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عملکرد غشاء الکترود پی وی سی (شماره 12) در محیط تا حدی غیر آبی.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92068565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27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9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7926" y="1054442"/>
            <a:ext cx="10515600" cy="915035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2800" smtClean="0">
                <a:solidFill>
                  <a:schemeClr val="bg1"/>
                </a:solidFill>
              </a:rPr>
              <a:t>اثر درجه حرارت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17" y="1195119"/>
            <a:ext cx="3362179" cy="9076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38" y="2827607"/>
            <a:ext cx="11099408" cy="3657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40256" y="2324949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ویژگی های عملکرد برای الکترود غشای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PVC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در دماهای مختلف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292333448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angle 8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28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501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91" y="1350498"/>
            <a:ext cx="10747717" cy="5190979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85778210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11691842" y="6356811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29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71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0863" y="163773"/>
            <a:ext cx="9001462" cy="870210"/>
          </a:xfrm>
        </p:spPr>
        <p:txBody>
          <a:bodyPr>
            <a:normAutofit/>
          </a:bodyPr>
          <a:lstStyle/>
          <a:p>
            <a:pPr algn="r"/>
            <a:r>
              <a:rPr lang="fa-IR" sz="4400" dirty="0" smtClean="0">
                <a:solidFill>
                  <a:schemeClr val="bg1"/>
                </a:solidFill>
              </a:rPr>
              <a:t>فهرست مطالب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1696" y="1187356"/>
            <a:ext cx="10910629" cy="5076966"/>
          </a:xfrm>
        </p:spPr>
        <p:txBody>
          <a:bodyPr/>
          <a:lstStyle/>
          <a:p>
            <a:pPr algn="r"/>
            <a:r>
              <a:rPr lang="fa-IR" dirty="0" smtClean="0"/>
              <a:t>.</a:t>
            </a:r>
            <a:endParaRPr lang="en-US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31327351"/>
              </p:ext>
            </p:extLst>
          </p:nvPr>
        </p:nvGraphicFramePr>
        <p:xfrm>
          <a:off x="3554104" y="1096963"/>
          <a:ext cx="86106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411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6880" y="1055076"/>
            <a:ext cx="9144000" cy="907439"/>
          </a:xfrm>
        </p:spPr>
        <p:txBody>
          <a:bodyPr>
            <a:normAutofit/>
          </a:bodyPr>
          <a:lstStyle/>
          <a:p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نتیجه گیری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706880" y="1962515"/>
                <a:ext cx="9144000" cy="4508623"/>
              </a:xfrm>
            </p:spPr>
            <p:txBody>
              <a:bodyPr/>
              <a:lstStyle/>
              <a:p>
                <a:pPr algn="just" rtl="1">
                  <a:lnSpc>
                    <a:spcPct val="150000"/>
                  </a:lnSpc>
                </a:pP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1-فنیل-3-پیریدین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-2-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ایل-تیواوره حامل خنثی موفق است که می تواند برای تولید الکترود غشای- انتخابی آهن (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III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) کار در محدوده دمایی گسترده مورد استفاده است. در میان غشاهای که مورد بررسی قرار گرفتند غشاء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با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ترکیب (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PVC/DBP / </a:t>
                </a:r>
                <a:r>
                  <a:rPr lang="en-US" dirty="0" err="1">
                    <a:solidFill>
                      <a:schemeClr val="bg1"/>
                    </a:solidFill>
                    <a:cs typeface="B Nazanin" panose="00000400000000000000" pitchFamily="2" charset="-78"/>
                  </a:rPr>
                  <a:t>NaTPB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/ PPT 30: 64: 2: 5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 </a:t>
                </a:r>
                <a:r>
                  <a:rPr lang="en-US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(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w/w; mg 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بهترین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کارایی را داشت. این به صورت خطی بر روی یک غلظت گسترده ای از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تا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برای 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CGE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تا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برای 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PME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با زمان پاسخ سریع (&lt;10 ثانیه) پاسخ دادند. پاسخ پتانسیومتری از این الکترود در محدوده 1.8-5.6 =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pH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برای 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PME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و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1.8-5.8 برای 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CGE 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مستقل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از </a:t>
                </a:r>
                <a:r>
                  <a:rPr lang="en-US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pH</a:t>
                </a:r>
                <a:r>
                  <a:rPr lang="fa-IR" dirty="0" smtClean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محلول 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آزمون هستند. این سنسورها می تواند با موفقیت برای تعیین پتانسیومتری مستقیم یون </a:t>
                </a:r>
                <a:r>
                  <a:rPr lang="en-US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Fe3</a:t>
                </a:r>
                <a:r>
                  <a:rPr lang="fa-IR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+ بکار گرفته شود. </a:t>
                </a:r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en-US" dirty="0"/>
              </a:p>
            </p:txBody>
          </p:sp>
        </mc:Choice>
        <mc:Fallback xmlns=""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706880" y="1962515"/>
                <a:ext cx="9144000" cy="4508623"/>
              </a:xfrm>
              <a:blipFill rotWithShape="0">
                <a:blip r:embed="rId2"/>
                <a:stretch>
                  <a:fillRect l="-2600" r="-1067" b="-1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1784244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30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07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741" y="1336430"/>
            <a:ext cx="9528517" cy="1802555"/>
          </a:xfrm>
        </p:spPr>
        <p:txBody>
          <a:bodyPr>
            <a:normAutofit/>
          </a:bodyPr>
          <a:lstStyle/>
          <a:p>
            <a:pPr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شیف پایه هپتادنتات بر اساس سنسور غشای 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PVC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برای تعیین یون آهن (</a:t>
            </a:r>
            <a:r>
              <a:rPr lang="en-US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III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در نمونه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های آب</a:t>
            </a: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[2]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741" y="3873313"/>
            <a:ext cx="9144000" cy="1655762"/>
          </a:xfrm>
        </p:spPr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حسن علی زمانی و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همکارانش</a:t>
            </a:r>
          </a:p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(2012)(ایران )  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74071546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31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592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4160" y="1589649"/>
            <a:ext cx="9144000" cy="872198"/>
          </a:xfrm>
        </p:spPr>
        <p:txBody>
          <a:bodyPr>
            <a:normAutofit/>
          </a:bodyPr>
          <a:lstStyle/>
          <a:p>
            <a:pPr marL="857250" indent="-857250" algn="r" rtl="1">
              <a:buFont typeface="Wingdings" panose="05000000000000000000" pitchFamily="2" charset="2"/>
              <a:buChar char="v"/>
            </a:pPr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4160" y="3784917"/>
            <a:ext cx="9144000" cy="1655762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آماده سازی الکترود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572" y="1589649"/>
            <a:ext cx="5630228" cy="371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338106" y="5551435"/>
            <a:ext cx="2246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ساختار شیمیایی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TTA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50475644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32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328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6702" y="1055077"/>
            <a:ext cx="9144000" cy="829994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نتایج و بحث :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551" y="2518826"/>
            <a:ext cx="10907151" cy="3586553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ترکیب غشا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نمودار کالیبراسیون و داده های </a:t>
            </a: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آماری 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اثر </a:t>
            </a:r>
            <a:r>
              <a:rPr lang="en-US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pH</a:t>
            </a:r>
            <a:endParaRPr lang="fa-IR" sz="28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زمان پاسخ پویا و طول عمر </a:t>
            </a: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گزینش پذیری پتانسیومتری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اعتبار سنجی از </a:t>
            </a: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سنسور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0802578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9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26879" y="1251391"/>
            <a:ext cx="2575559" cy="858764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ترکیب غشا 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6264" y="2011681"/>
            <a:ext cx="8060787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939144" y="1496107"/>
            <a:ext cx="3930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بهینه سازی برای مواد تشکیل دهنده غشاء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30166251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34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8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3168" y="970037"/>
            <a:ext cx="5149947" cy="1351132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نمودار کالیبراسیون و داده های آماری 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6713" y="1645603"/>
            <a:ext cx="5514536" cy="39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29671" y="5832789"/>
            <a:ext cx="4328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نمودار کالیبراسیون الکترود آهن بر اساس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TTA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61863205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35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29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27211" y="1434588"/>
            <a:ext cx="1844039" cy="844696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اثر </a:t>
            </a:r>
            <a:r>
              <a:rPr 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pH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859" y="1856936"/>
            <a:ext cx="6330462" cy="447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195498436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36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215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0456" y="1068511"/>
            <a:ext cx="4896728" cy="1041644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زمان پاسخ پویا و طول عمر الکترود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47" y="2110155"/>
            <a:ext cx="7634875" cy="445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88338115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37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65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0061" y="1255595"/>
            <a:ext cx="10122228" cy="531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50258194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38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796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5532" y="1041009"/>
            <a:ext cx="3827584" cy="1170184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schemeClr val="bg1"/>
                </a:solidFill>
              </a:rPr>
              <a:t>گزینش پذیری پتانسیومتری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221" y="2211193"/>
            <a:ext cx="11099409" cy="454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72527" y="2584007"/>
            <a:ext cx="8356795" cy="393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57156" y="1811083"/>
            <a:ext cx="7882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مقایسه حد تشخیص، ضرایب انتخاب، محدوده خطی برای برخی از الکترودهای آهن (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III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56112413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39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54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205083" y="1610435"/>
            <a:ext cx="3794077" cy="1528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مقدمه</a:t>
            </a:r>
            <a:endParaRPr lang="en-US" sz="4400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39116741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12" y="1610435"/>
            <a:ext cx="4432300" cy="4432300"/>
          </a:xfrm>
          <a:prstGeom prst="rect">
            <a:avLst/>
          </a:prstGeom>
        </p:spPr>
      </p:pic>
      <p:sp>
        <p:nvSpPr>
          <p:cNvPr id="6" name="Wave 5"/>
          <p:cNvSpPr/>
          <p:nvPr/>
        </p:nvSpPr>
        <p:spPr>
          <a:xfrm>
            <a:off x="8437094" y="3246249"/>
            <a:ext cx="3330054" cy="151490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1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34905"/>
            <a:ext cx="9144000" cy="917452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نتیجه گیری</a:t>
            </a:r>
            <a:endParaRPr lang="en-US" sz="4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335237"/>
            <a:ext cx="9144000" cy="4149969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تریس (3- (تیوفنیل) پروپیل)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آمین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TTA</a:t>
            </a:r>
            <a:r>
              <a:rPr lang="en-US" dirty="0">
                <a:solidFill>
                  <a:schemeClr val="bg1"/>
                </a:solidFill>
              </a:rPr>
              <a:t>) </a:t>
            </a:r>
            <a:r>
              <a:rPr lang="fa-IR" dirty="0" smtClean="0">
                <a:solidFill>
                  <a:schemeClr val="bg1"/>
                </a:solidFill>
              </a:rPr>
              <a:t>)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به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عنوان یک یونوفور انتخابی و حساس در ساخت و ساز سنسور انتخابی آهن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III)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(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با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طیف گسترده ای از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غلظت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یک شیب نرنست استفاده شد. الکترود مورد بررسی قرار گرفت و برای اندازه گیری آهن در نمونه رودخانه و فاضلاب با دقت خوبی و با موفقیت به کار گرفته شد. 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83698175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40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283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9" y="1501256"/>
            <a:ext cx="11878101" cy="1537366"/>
          </a:xfrm>
        </p:spPr>
        <p:txBody>
          <a:bodyPr>
            <a:normAutofit/>
          </a:bodyPr>
          <a:lstStyle/>
          <a:p>
            <a:pPr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تعیین پتانسیومتری آهن در نمونه آب آلوده با استفاده از الکترود انتخابگر چاپ صفحه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نمایش</a:t>
            </a: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اصلاح شده یون آهن (</a:t>
            </a:r>
            <a:r>
              <a:rPr lang="en-US" sz="2800" dirty="0">
                <a:solidFill>
                  <a:schemeClr val="bg1"/>
                </a:solidFill>
                <a:cs typeface="B Nazanin" panose="00000400000000000000" pitchFamily="2" charset="-78"/>
              </a:rPr>
              <a:t>III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جدید</a:t>
            </a:r>
            <a:r>
              <a:rPr lang="en-US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[3]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3521548"/>
            <a:ext cx="11414509" cy="3046437"/>
          </a:xfrm>
        </p:spPr>
        <p:txBody>
          <a:bodyPr/>
          <a:lstStyle/>
          <a:p>
            <a:pPr rtl="1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تامر اواد علی و همکارانش </a:t>
            </a:r>
          </a:p>
          <a:p>
            <a:pPr rtl="1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(2013)(مصر)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41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73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1524000" y="1076644"/>
            <a:ext cx="9144000" cy="45719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4499" y="1435613"/>
            <a:ext cx="9144000" cy="4810441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نمونه مورد استفاده در این تحقیق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تهیه الکترود آهن اصلاح شده چاپ روی صفحه نمایش (</a:t>
            </a:r>
            <a:r>
              <a:rPr lang="en-US" sz="3200" dirty="0">
                <a:solidFill>
                  <a:schemeClr val="bg1"/>
                </a:solidFill>
                <a:cs typeface="B Nazanin" panose="00000400000000000000" pitchFamily="2" charset="-78"/>
              </a:rPr>
              <a:t>SPE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ها) 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80524397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42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585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46364" y="1122364"/>
            <a:ext cx="9144000" cy="1044062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نتایج و بحث :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6364" y="2279675"/>
            <a:ext cx="9144000" cy="4360276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ترکیب و ویژگی های الکترود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نوع پلاستی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عملکرد سنسور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زمان پاسخ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طول عمر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اثر </a:t>
            </a:r>
            <a:r>
              <a:rPr lang="en-US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pH</a:t>
            </a:r>
            <a:endParaRPr lang="fa-IR" sz="32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درجه حرارت برای محلول آزمون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375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ترکیب و ویژگی های الکترود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963" y="2738437"/>
            <a:ext cx="11635153" cy="359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997612" y="2225059"/>
            <a:ext cx="7160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Fe-PT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محتوی جفت یون بر عملکرد الکترود اصلاح شده با استفاده از الکترود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44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651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64898" y="1322364"/>
            <a:ext cx="7568419" cy="40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499370" y="5621774"/>
            <a:ext cx="4857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محتوای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IP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در کالیبراسیون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en-US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های تغییر اصلاح شده.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45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029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نوع پلاستی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56" y="1547446"/>
            <a:ext cx="7371469" cy="423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631758" y="6019820"/>
            <a:ext cx="5317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نوع پلاستیزر در کالیبراسیون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ها اصلاح شده (الکترود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705490" y="6383319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46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678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عملکرد سنسور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1181" y="1787562"/>
            <a:ext cx="8018585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882071" y="5889060"/>
            <a:ext cx="2828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ویژگی های پاسخ الکترود (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47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712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زمان پاسخ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9994" y="1631852"/>
            <a:ext cx="7976381" cy="423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01429" y="5973188"/>
            <a:ext cx="47083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زمان پاسخ دینامیکی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اصلاح شده (الکترود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640443" y="6373298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48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335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طول عمر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55" y="1364566"/>
            <a:ext cx="6921305" cy="43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527517" y="5993471"/>
            <a:ext cx="47083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زمان پاسخ دینامیکی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اصلاح شده (الکترود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49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261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767521"/>
            <a:ext cx="9144000" cy="1143165"/>
          </a:xfrm>
        </p:spPr>
        <p:txBody>
          <a:bodyPr/>
          <a:lstStyle/>
          <a:p>
            <a:pPr algn="r" rtl="1"/>
            <a:r>
              <a:rPr lang="fa-IR" sz="7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5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آهن</a:t>
            </a:r>
            <a:endParaRPr 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8221" y="2210937"/>
            <a:ext cx="5281684" cy="4421875"/>
          </a:xfrm>
        </p:spPr>
        <p:txBody>
          <a:bodyPr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Fe(III)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Fe(II)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endParaRPr lang="en-US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کمپلکس های ارگانیک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 smtClean="0">
              <a:solidFill>
                <a:schemeClr val="bg1"/>
              </a:solidFill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اکسی هیدروکسیدها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مخلوط با مواد آلی</a:t>
            </a:r>
            <a:endParaRPr lang="en-US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67382182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732" y="1639354"/>
            <a:ext cx="4406805" cy="414729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5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24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600" dirty="0">
                <a:solidFill>
                  <a:schemeClr val="bg1"/>
                </a:solidFill>
                <a:cs typeface="B Nazanin" panose="00000400000000000000" pitchFamily="2" charset="-78"/>
              </a:rPr>
              <a:t>اثر </a:t>
            </a:r>
            <a:r>
              <a:rPr lang="en-US" sz="3600" dirty="0">
                <a:solidFill>
                  <a:schemeClr val="bg1"/>
                </a:solidFill>
                <a:cs typeface="B Nazanin" panose="00000400000000000000" pitchFamily="2" charset="-78"/>
              </a:rPr>
              <a:t>pH</a:t>
            </a: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7517" y="1575582"/>
            <a:ext cx="7573107" cy="407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359875" y="5790309"/>
            <a:ext cx="73949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pH</a:t>
            </a:r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محلول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آزمون در ویژگی های پاسخ بالقوه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en-US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اصلاح شده (الکترود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50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7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517" y="1124781"/>
            <a:ext cx="10515600" cy="1325563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اثر درجه حرارت برای محلول آزمون</a:t>
            </a:r>
            <a:endParaRPr 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3618" y="1561513"/>
            <a:ext cx="5484129" cy="413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65700" y="5903313"/>
            <a:ext cx="3365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اثر دما بر عملکرد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SPE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(الکترود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V</a:t>
            </a:r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94966" y="2840426"/>
            <a:ext cx="3727645" cy="157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8745621" y="4608526"/>
            <a:ext cx="1826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معادله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Antropov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51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043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34905"/>
            <a:ext cx="9144000" cy="917452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نتیجه گیری</a:t>
            </a:r>
            <a:endParaRPr lang="en-US" sz="4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335237"/>
            <a:ext cx="9144000" cy="4149969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یک الکترود چاپ روی صفحه نمایش جدید برای تعیین یون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آهن(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III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) بر اساس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Fe-PT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به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عنوان زوج یونی مورد بررسی قرار گرفت. استفاده از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Fe- SPE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برپایه </a:t>
            </a:r>
            <a:r>
              <a:rPr lang="en-US" dirty="0" smtClean="0">
                <a:solidFill>
                  <a:schemeClr val="bg1"/>
                </a:solidFill>
                <a:cs typeface="B Nazanin" panose="00000400000000000000" pitchFamily="2" charset="-78"/>
              </a:rPr>
              <a:t>Fe–PT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بهترین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ویژگی های پاسخ با رفتار نرنست بر روی یک طیف گسترده ای از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غلظت</a:t>
            </a:r>
            <a:r>
              <a:rPr lang="fa-IR" dirty="0" smtClean="0">
                <a:solidFill>
                  <a:schemeClr val="bg1"/>
                </a:solidFill>
              </a:rPr>
              <a:t> </a:t>
            </a:r>
            <a:r>
              <a:rPr lang="fa-IR" dirty="0">
                <a:solidFill>
                  <a:schemeClr val="bg1"/>
                </a:solidFill>
              </a:rPr>
              <a:t>1.57×</a:t>
            </a:r>
            <a:r>
              <a:rPr lang="fa-IR" baseline="30000" dirty="0">
                <a:solidFill>
                  <a:schemeClr val="bg1"/>
                </a:solidFill>
              </a:rPr>
              <a:t>7-</a:t>
            </a:r>
            <a:r>
              <a:rPr lang="fa-IR" dirty="0">
                <a:solidFill>
                  <a:schemeClr val="bg1"/>
                </a:solidFill>
              </a:rPr>
              <a:t> 10 </a:t>
            </a:r>
            <a:r>
              <a:rPr lang="fa-IR" dirty="0" smtClean="0">
                <a:solidFill>
                  <a:schemeClr val="bg1"/>
                </a:solidFill>
              </a:rPr>
              <a:t>و 2.5 × </a:t>
            </a:r>
            <a:r>
              <a:rPr lang="fa-IR" baseline="30000" dirty="0" smtClean="0">
                <a:solidFill>
                  <a:schemeClr val="bg1"/>
                </a:solidFill>
              </a:rPr>
              <a:t>2-</a:t>
            </a:r>
            <a:r>
              <a:rPr lang="fa-IR" dirty="0" smtClean="0">
                <a:solidFill>
                  <a:schemeClr val="bg1"/>
                </a:solidFill>
              </a:rPr>
              <a:t> </a:t>
            </a:r>
            <a:r>
              <a:rPr lang="fa-IR" dirty="0">
                <a:solidFill>
                  <a:schemeClr val="bg1"/>
                </a:solidFill>
              </a:rPr>
              <a:t>10 مول بر</a:t>
            </a:r>
            <a:r>
              <a:rPr lang="fa-IR" baseline="30000" dirty="0">
                <a:solidFill>
                  <a:schemeClr val="bg1"/>
                </a:solidFill>
              </a:rPr>
              <a:t>1-</a:t>
            </a:r>
            <a:r>
              <a:rPr lang="fa-IR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L </a:t>
            </a:r>
            <a:r>
              <a:rPr lang="fa-IR" dirty="0" smtClean="0">
                <a:solidFill>
                  <a:schemeClr val="bg1"/>
                </a:solidFill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و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یک واکنش سریع &lt;7 ثانیه را فراهم می کند. سنسور در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pH =3.0-7.5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به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خوبی کار می کند در نتیجه، سنسور پیشنهادی از نظر زمان پاسخ و طول عمر و از سوی دیگر نسبت به سنسورهای موجود ، در رابطه با پارامترهای دیگر مانند شیب، محدوده </a:t>
            </a: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pH،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غلظت و انتخاب  به خوبی عمل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میکند.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/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1705490" y="6383319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53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886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6701" y="151692"/>
            <a:ext cx="9144000" cy="987791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مراجع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1015" y="1379342"/>
            <a:ext cx="11624604" cy="458536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  </a:t>
            </a: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Motlagh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Masoud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Ghanei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Mohammad Ali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Taher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Ali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Ahmadi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"PVC membrane and coated graphite potentiometric sensors based on 1-phenyl-3-pyridin-2-yl-thiourea for selective determination of iron (III)."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Electrochimica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55.22 (2010): 6724-6730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  </a:t>
            </a:r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Zamani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Hassan Ali, et al. "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Heptadentate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Schiff-base based PVC membrane sensor for Fe (III) ion determination in water samples." 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 Science and Engineering: C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32.3 (2012): 564-568.</a:t>
            </a:r>
          </a:p>
          <a:p>
            <a:pPr algn="l"/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 </a:t>
            </a:r>
            <a:r>
              <a:rPr lang="en-US" dirty="0" smtClean="0"/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Ali, Tamer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Awad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Ahmed A.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Farag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Gehad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G. Mohamed. "Potentiometric determination of iron in polluted water samples using new modified Fe (III)-screen printed ion selective electrode." </a:t>
            </a: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 of Industrial and Engineering Chemistry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20.4 (2014): 2394-2400.</a:t>
            </a:r>
          </a:p>
          <a:p>
            <a:pPr algn="l"/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85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88404" y="910567"/>
            <a:ext cx="38090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94462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443" y="492369"/>
            <a:ext cx="10991557" cy="1301335"/>
          </a:xfrm>
        </p:spPr>
        <p:txBody>
          <a:bodyPr>
            <a:normAutofit/>
          </a:bodyPr>
          <a:lstStyle/>
          <a:p>
            <a:pPr algn="r" rtl="1"/>
            <a:r>
              <a:rPr lang="en-US" sz="7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تکنیک های تحلیلی جهت تعیین غلظت آهن : 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775" y="1793705"/>
            <a:ext cx="11413588" cy="4649298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تیتراسیون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الکتروشیمیایی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کروماتوگرافی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اولترسانتریفیوژ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روش های پتانسیومتری</a:t>
            </a:r>
            <a:endParaRPr 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4030395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6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049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00" y="689980"/>
            <a:ext cx="10515600" cy="1325563"/>
          </a:xfrm>
        </p:spPr>
        <p:txBody>
          <a:bodyPr/>
          <a:lstStyle/>
          <a:p>
            <a:pPr algn="r"/>
            <a:r>
              <a:rPr lang="fa-IR" sz="7200" dirty="0" smtClean="0">
                <a:solidFill>
                  <a:srgbClr val="FFFF00"/>
                </a:solidFill>
              </a:rPr>
              <a:t>.</a:t>
            </a:r>
            <a:r>
              <a:rPr lang="fa-IR" sz="7200" dirty="0" smtClean="0">
                <a:solidFill>
                  <a:schemeClr val="bg1"/>
                </a:solidFill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پتانسیومتری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75" y="1701645"/>
            <a:ext cx="3756218" cy="36482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290" y="2546200"/>
            <a:ext cx="3960620" cy="4021785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569677404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7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665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673" y="1117310"/>
            <a:ext cx="10515600" cy="1123613"/>
          </a:xfrm>
        </p:spPr>
        <p:txBody>
          <a:bodyPr>
            <a:normAutofit/>
          </a:bodyPr>
          <a:lstStyle/>
          <a:p>
            <a:pPr algn="r"/>
            <a:r>
              <a:rPr lang="fa-IR" sz="4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الکترودها :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3822" y="2567480"/>
            <a:ext cx="10515600" cy="3704531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 مرجع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 شناساگر    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sz="3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 یون گزین</a:t>
            </a:r>
          </a:p>
        </p:txBody>
      </p:sp>
      <p:sp>
        <p:nvSpPr>
          <p:cNvPr id="6" name="Left Arrow 5"/>
          <p:cNvSpPr/>
          <p:nvPr/>
        </p:nvSpPr>
        <p:spPr>
          <a:xfrm>
            <a:off x="7984902" y="3608376"/>
            <a:ext cx="772733" cy="811369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73116" y="2987899"/>
            <a:ext cx="2074660" cy="102616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الکترود شناساگر فلزی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5073116" y="4196367"/>
            <a:ext cx="2071442" cy="99381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الکترود شناساگر غشایی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18" y="2087255"/>
            <a:ext cx="3467323" cy="3205962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855111301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ectangle 12"/>
          <p:cNvSpPr/>
          <p:nvPr/>
        </p:nvSpPr>
        <p:spPr>
          <a:xfrm>
            <a:off x="11710603" y="6382904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8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298" y="5388941"/>
            <a:ext cx="162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الکترود مرجع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9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918" y="1030310"/>
            <a:ext cx="9144000" cy="1262130"/>
          </a:xfrm>
        </p:spPr>
        <p:txBody>
          <a:bodyPr>
            <a:normAutofit/>
          </a:bodyPr>
          <a:lstStyle/>
          <a:p>
            <a:pPr algn="r" rtl="1"/>
            <a:r>
              <a:rPr lang="fa-IR" sz="80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  <a:r>
              <a:rPr lang="fa-IR" dirty="0" smtClean="0"/>
              <a:t> </a:t>
            </a:r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الکترود یون گزین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09149" y="2292440"/>
            <a:ext cx="3288406" cy="1655762"/>
          </a:xfrm>
        </p:spPr>
        <p:txBody>
          <a:bodyPr/>
          <a:lstStyle/>
          <a:p>
            <a:r>
              <a:rPr lang="fa-IR" dirty="0" smtClean="0"/>
              <a:t>.</a:t>
            </a:r>
            <a:endParaRPr lang="en-US" dirty="0"/>
          </a:p>
        </p:txBody>
      </p:sp>
      <p:pic>
        <p:nvPicPr>
          <p:cNvPr id="5" name="Picture 10" descr="probe cutawa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3"/>
          <a:stretch>
            <a:fillRect/>
          </a:stretch>
        </p:blipFill>
        <p:spPr bwMode="auto">
          <a:xfrm>
            <a:off x="3581310" y="1287887"/>
            <a:ext cx="3149600" cy="543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6"/>
          <p:cNvSpPr>
            <a:spLocks noChangeShapeType="1"/>
          </p:cNvSpPr>
          <p:nvPr/>
        </p:nvSpPr>
        <p:spPr bwMode="auto">
          <a:xfrm flipH="1" flipV="1">
            <a:off x="2347443" y="5257800"/>
            <a:ext cx="2162175" cy="5667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stealth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5700724" y="3390197"/>
            <a:ext cx="1379537" cy="5667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stealth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4971446" y="4429919"/>
            <a:ext cx="1836738" cy="1920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41668" y="4729011"/>
            <a:ext cx="2205775" cy="105757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منطقه حساس به یون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808184" y="4152755"/>
            <a:ext cx="2205775" cy="105757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اتصال الکتریکی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095431" y="2717542"/>
            <a:ext cx="2205775" cy="105757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بدنه ی الکترود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2188997779"/>
              </p:ext>
            </p:extLst>
          </p:nvPr>
        </p:nvGraphicFramePr>
        <p:xfrm>
          <a:off x="0" y="2659"/>
          <a:ext cx="12192000" cy="95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Rectangle 14"/>
          <p:cNvSpPr/>
          <p:nvPr/>
        </p:nvSpPr>
        <p:spPr>
          <a:xfrm>
            <a:off x="11705490" y="638331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9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828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2892</TotalTime>
  <Words>2248</Words>
  <Application>Microsoft Office PowerPoint</Application>
  <PresentationFormat>Widescreen</PresentationFormat>
  <Paragraphs>508</Paragraphs>
  <Slides>54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B Lotus</vt:lpstr>
      <vt:lpstr>B Nazanin</vt:lpstr>
      <vt:lpstr>Calibri</vt:lpstr>
      <vt:lpstr>Calibri Light</vt:lpstr>
      <vt:lpstr>Cambria Math</vt:lpstr>
      <vt:lpstr>Times New Roman</vt:lpstr>
      <vt:lpstr>Wingdings</vt:lpstr>
      <vt:lpstr>Office Theme</vt:lpstr>
      <vt:lpstr>PowerPoint Presentation</vt:lpstr>
      <vt:lpstr>PowerPoint Presentation</vt:lpstr>
      <vt:lpstr>فهرست مطالب</vt:lpstr>
      <vt:lpstr>PowerPoint Presentation</vt:lpstr>
      <vt:lpstr>. آهن</vt:lpstr>
      <vt:lpstr>. تکنیک های تحلیلی جهت تعیین غلظت آهن : </vt:lpstr>
      <vt:lpstr>. پتانسیومتری</vt:lpstr>
      <vt:lpstr>الکترودها :</vt:lpstr>
      <vt:lpstr>. الکترود یون گزین</vt:lpstr>
      <vt:lpstr>. تقسیم بندی الکترود های یون گزین</vt:lpstr>
      <vt:lpstr>. انواع غشاهای مورد استفاده در الکترودهای یون گزین :</vt:lpstr>
      <vt:lpstr>. خصوصیات غشا : </vt:lpstr>
      <vt:lpstr>. مزایای الکترودهای یون گزین :</vt:lpstr>
      <vt:lpstr>.محدودیت های الکترودهای یون گزین :</vt:lpstr>
      <vt:lpstr>بررسی سنسور پتانسیومتری غشای PVC و گرافیت پوشش داده شده بر اساس 1-فنیل-3-  پیریدین-2-ایل-تیواوره برای اندازه گیری آهن (III)[1]</vt:lpstr>
      <vt:lpstr>. ساخت الکترود : </vt:lpstr>
      <vt:lpstr>پارامترهای بررسی شده:</vt:lpstr>
      <vt:lpstr>نتایج و بحث</vt:lpstr>
      <vt:lpstr>اثر ترکیب غشا</vt:lpstr>
      <vt:lpstr>PowerPoint Presentation</vt:lpstr>
      <vt:lpstr>اثر محلول مرجع داخلی</vt:lpstr>
      <vt:lpstr>اثر pH محلول آزمون</vt:lpstr>
      <vt:lpstr>پاسخ و طول عمر</vt:lpstr>
      <vt:lpstr>PowerPoint Presentation</vt:lpstr>
      <vt:lpstr>طرح کالیبراسیون و داده های آماری</vt:lpstr>
      <vt:lpstr>ضرایب گزینش پذیری</vt:lpstr>
      <vt:lpstr>تأثیر واسطه های های غیر آبی </vt:lpstr>
      <vt:lpstr>اثر درجه حرارت</vt:lpstr>
      <vt:lpstr>PowerPoint Presentation</vt:lpstr>
      <vt:lpstr>نتیجه گیری</vt:lpstr>
      <vt:lpstr>شیف پایه هپتادنتات بر اساس سنسور غشای PVC برای تعیین یون آهن (III)   در نمونه های آب[2]</vt:lpstr>
      <vt:lpstr>مقدمه</vt:lpstr>
      <vt:lpstr>نتایج و بحث :</vt:lpstr>
      <vt:lpstr>اثر ترکیب غشا </vt:lpstr>
      <vt:lpstr>نمودار کالیبراسیون و داده های آماری </vt:lpstr>
      <vt:lpstr>اثر pH</vt:lpstr>
      <vt:lpstr>زمان پاسخ پویا و طول عمر الکترود</vt:lpstr>
      <vt:lpstr>PowerPoint Presentation</vt:lpstr>
      <vt:lpstr>گزینش پذیری پتانسیومتری</vt:lpstr>
      <vt:lpstr>نتیجه گیری</vt:lpstr>
      <vt:lpstr>تعیین پتانسیومتری آهن در نمونه آب آلوده با استفاده از الکترود انتخابگر چاپ صفحه نمایش   اصلاح شده یون آهن (III) جدید[3]</vt:lpstr>
      <vt:lpstr>.</vt:lpstr>
      <vt:lpstr>نتایج و بحث :</vt:lpstr>
      <vt:lpstr>ترکیب و ویژگی های الکترود</vt:lpstr>
      <vt:lpstr>PowerPoint Presentation</vt:lpstr>
      <vt:lpstr>اثر نوع پلاستی</vt:lpstr>
      <vt:lpstr>عملکرد سنسور</vt:lpstr>
      <vt:lpstr>زمان پاسخ</vt:lpstr>
      <vt:lpstr>طول عمر</vt:lpstr>
      <vt:lpstr>اثر pH</vt:lpstr>
      <vt:lpstr>اثر درجه حرارت برای محلول آزمون</vt:lpstr>
      <vt:lpstr>نتیجه گیری</vt:lpstr>
      <vt:lpstr>مراجع</vt:lpstr>
      <vt:lpstr>PowerPoint Presentation</vt:lpstr>
    </vt:vector>
  </TitlesOfParts>
  <Company>Zeytoon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shivaroomani</dc:creator>
  <cp:lastModifiedBy>LOTUS</cp:lastModifiedBy>
  <cp:revision>110</cp:revision>
  <dcterms:created xsi:type="dcterms:W3CDTF">2016-05-27T15:16:37Z</dcterms:created>
  <dcterms:modified xsi:type="dcterms:W3CDTF">2026-02-09T08:58:28Z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