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2" r:id="rId7"/>
    <p:sldId id="263" r:id="rId8"/>
    <p:sldId id="265" r:id="rId9"/>
    <p:sldId id="266" r:id="rId10"/>
    <p:sldId id="268" r:id="rId11"/>
    <p:sldId id="269" r:id="rId12"/>
    <p:sldId id="264" r:id="rId13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1B493-8DE5-451E-B539-C5F6826E55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6A167CA-61E8-42F9-BF3A-32568C45F3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3FB9DC-3274-45F3-95CA-EA9760D85C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138FF-E0B6-4FB7-AA4C-401DF6201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CDE74A-E982-43A9-983A-502899A39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351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EB2E00-EA3E-49C1-BD6C-FBEAFD4F9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AA7691-FBF6-452A-BBCB-D5D70A1A27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046C33-2D00-462D-BA95-E7417FF50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CAE3A-4691-438F-A639-1741AD947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E8B03-C40F-4547-8101-78DC9E6E2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79090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15BE55-A28D-4999-A31F-032D8F01E7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D020D0-C778-49BF-8019-E1479FC914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0C2F1A-9EA3-40F3-A25D-3908E8DA88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3CCB4D-4205-48D4-909C-BC963B834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240582-69F3-477D-BB5A-36A207B4A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143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AC7E7-8C2E-4AD1-8E6D-7628367C0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82BED-E044-4AA0-967F-52391D455B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4FD6D6-0D3F-41F7-9FEA-5EA572248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4C714-F864-49B7-B03C-1DCBE2846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C0E42B-400D-4068-883F-FFD305251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3588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FFFCFE-8657-42C9-B683-668357524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9269C0-40D1-4A6F-94BD-4EC590499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BB912-5250-4276-B16D-708265A9D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763C99-59F6-4477-8045-4DAF07C8D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60BE-1FAE-4F79-BA99-5956FA463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04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EB3AD-20D2-4854-83C4-CF4008291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969752-F6D4-458D-AB57-F4A9C21835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CD21DB-E77A-4947-971F-07BE2A6C39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6768DD-26C8-490C-9614-76ABACD94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03B289-A21F-4241-ADAB-9298B2B56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BC93C3-C5B7-4D43-86D8-1F3FF45CA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06070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5FCF0-1860-495C-8B75-ECB3DC1B2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4FC195-D4D1-4589-9D2D-FDF9B51C2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6E6FB2-6247-4A13-BC94-8918A0C702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0AB98A-152D-408F-8497-FF0EB368CA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29C4C2-6CC8-4951-BAB3-276C229C26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EAE99AD-8CEE-47A2-BD43-9AB8E6C39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3DC3620-FB4A-4204-88F8-FC361165B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8BC012-F960-4FB7-A16B-C09B64D12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3060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95FF8-52AE-497F-AF2D-32ED6A9AF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8C6A9-F32B-480B-B952-92CC8F2B4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E4128-A50F-4501-8226-6910FBB30C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D2C29C-4BA2-4CDF-AAB9-B9169DE04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2558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B4A715-6868-4526-8021-C3A9848A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052E73-DAA5-4DD9-B1C5-824E64EE7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F0941-56C0-4267-AFBE-CAE895678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15909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6F66-899C-4946-9A3B-D372BE7572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121DC4-8251-48BA-A12E-4373268786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7C4A8-DCA2-409C-A89B-FE5B67EF8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8F313-85F4-407E-ABEB-18F9A0EB0E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06BF50-86A6-4D3C-98EE-B4ED01CD4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540AE-0421-4A5E-943F-821F25EE6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75378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EE71E-A83C-4D26-AA94-06E8E66B0F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E7821D-02BB-494E-B767-6B93CCF426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65266B-E65F-49CF-A921-E930711BA3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431FC4-8ABD-4F9F-8A03-1A90B1985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AE05C0-1AEC-4498-825D-804DFCB99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8647F8-536B-4FB5-BAAF-02BA4BDE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45048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7D271B9-3555-454C-B972-9CC8C4AFA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4CF6F7-1D29-450C-B6E2-08ED91FE5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9F9C94-1E91-4FA5-B170-9EAC1380EB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FA02DC-2032-4B90-B656-235A3C546271}" type="datetimeFigureOut">
              <a:rPr lang="fa-IR" smtClean="0"/>
              <a:t>22/05/1446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C63B92-C23F-4579-8AE7-4152B879CC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5212E-906D-45D6-ADDD-2D0E158CD3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580155-7948-4D95-992A-3061A57B887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67034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B4B5F4-991B-40BD-A50D-836992944F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4206" y="172775"/>
            <a:ext cx="11577688" cy="6512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84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3035020-A5E2-4500-9F38-14C256D77473}"/>
              </a:ext>
            </a:extLst>
          </p:cNvPr>
          <p:cNvSpPr txBox="1"/>
          <p:nvPr/>
        </p:nvSpPr>
        <p:spPr>
          <a:xfrm>
            <a:off x="0" y="5729464"/>
            <a:ext cx="1219042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العرب، دبی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تام رایت (</a:t>
            </a:r>
            <a:r>
              <a:rPr lang="en-US" sz="2000" dirty="0">
                <a:cs typeface="B Titr" panose="00000700000000000000" pitchFamily="2" charset="-78"/>
              </a:rPr>
              <a:t>Tom Wright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این برج با طراحی بادبانی شکل به گونه‌ای ساخته شده که باد را به حداقل فشار بر سازه تقسیم می‌کند.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90072E-A42D-4620-AE17-B5F0E298A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6764" y="112873"/>
            <a:ext cx="7396899" cy="5547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722809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35B375F-4CC2-46B9-AC54-7E12E2FDA69F}"/>
              </a:ext>
            </a:extLst>
          </p:cNvPr>
          <p:cNvSpPr txBox="1"/>
          <p:nvPr/>
        </p:nvSpPr>
        <p:spPr>
          <a:xfrm>
            <a:off x="5281367" y="358929"/>
            <a:ext cx="6455003" cy="61401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fa-IR" sz="2400" dirty="0">
                <a:solidFill>
                  <a:srgbClr val="FF0000"/>
                </a:solidFill>
                <a:cs typeface="B Titr" panose="00000700000000000000" pitchFamily="2" charset="-78"/>
              </a:rPr>
              <a:t>ویژگی‌های مشترک این سازه‌ها: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طراحی آیرودینامیک</a:t>
            </a:r>
            <a:r>
              <a:rPr lang="fa-IR" sz="2400" dirty="0">
                <a:cs typeface="B Titr" panose="00000700000000000000" pitchFamily="2" charset="-78"/>
              </a:rPr>
              <a:t>: فرم‌هایی که باد را منحرف کرده و نیروی آن را کاهش می‌دهند.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مصالح مقاوم: </a:t>
            </a:r>
            <a:r>
              <a:rPr lang="fa-IR" sz="2400" dirty="0">
                <a:cs typeface="B Titr" panose="00000700000000000000" pitchFamily="2" charset="-78"/>
              </a:rPr>
              <a:t>استفاده از بتن تقویت‌شده، فولاد و شیشه‌های مقاوم در برابر باد.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تکنولوژی پیشرفته: </a:t>
            </a:r>
            <a:r>
              <a:rPr lang="fa-IR" sz="2400" dirty="0">
                <a:cs typeface="B Titr" panose="00000700000000000000" pitchFamily="2" charset="-78"/>
              </a:rPr>
              <a:t>نصب دمپرهای جرمی یا سیستم‌های جذب ارتعاش برای کنترل حرکت سازه.</a:t>
            </a:r>
          </a:p>
          <a:p>
            <a:pPr algn="just" rtl="1">
              <a:lnSpc>
                <a:spcPct val="150000"/>
              </a:lnSpc>
            </a:pP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شبیه‌سازی باد: </a:t>
            </a:r>
            <a:r>
              <a:rPr lang="fa-IR" sz="2400" dirty="0">
                <a:cs typeface="B Titr" panose="00000700000000000000" pitchFamily="2" charset="-78"/>
              </a:rPr>
              <a:t>استفاده از آزمایش‌های تونل باد برای بهینه‌سازی طراحی.</a:t>
            </a:r>
          </a:p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rgbClr val="0070C0"/>
                </a:solidFill>
                <a:cs typeface="B Titr" panose="00000700000000000000" pitchFamily="2" charset="-78"/>
              </a:rPr>
              <a:t>معماران و مهندسان این پروژه‌ها نشان داده‌اند که طراحی مقاوم در برابر باد، ترکیبی از علم، هنر و فناوری است.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902E88-D3E8-4F59-B179-9A26218231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49302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227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77FD4F-61C7-40E9-B67D-98D0374CECB6}"/>
              </a:ext>
            </a:extLst>
          </p:cNvPr>
          <p:cNvSpPr txBox="1"/>
          <p:nvPr/>
        </p:nvSpPr>
        <p:spPr>
          <a:xfrm>
            <a:off x="2922309" y="1696825"/>
            <a:ext cx="5967167" cy="377026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1"/>
            <a:r>
              <a:rPr lang="fa-IR" sz="23900" dirty="0">
                <a:cs typeface="B Titr" panose="00000700000000000000" pitchFamily="2" charset="-78"/>
              </a:rPr>
              <a:t>پایان</a:t>
            </a:r>
          </a:p>
        </p:txBody>
      </p:sp>
    </p:spTree>
    <p:extLst>
      <p:ext uri="{BB962C8B-B14F-4D97-AF65-F5344CB8AC3E}">
        <p14:creationId xmlns:p14="http://schemas.microsoft.com/office/powerpoint/2010/main" val="283497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3D4CE31-111A-4078-A2DC-7CD52D775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6C3F41-4A22-4153-993C-394CD30F1EA4}"/>
              </a:ext>
            </a:extLst>
          </p:cNvPr>
          <p:cNvSpPr txBox="1"/>
          <p:nvPr/>
        </p:nvSpPr>
        <p:spPr>
          <a:xfrm>
            <a:off x="5954598" y="825935"/>
            <a:ext cx="609442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/>
            <a:r>
              <a:rPr lang="fa-IR" sz="4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cs typeface="B Titr" panose="00000700000000000000" pitchFamily="2" charset="-78"/>
              </a:rPr>
              <a:t>عنوان</a:t>
            </a:r>
          </a:p>
          <a:p>
            <a:pPr algn="r" rtl="1"/>
            <a:r>
              <a:rPr lang="fa-IR" sz="4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cs typeface="B Titr" panose="00000700000000000000" pitchFamily="2" charset="-78"/>
              </a:rPr>
              <a:t>              انسان طبیعت معماری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1E1FD06-8D47-4337-96D5-4165C9DDD50D}"/>
              </a:ext>
            </a:extLst>
          </p:cNvPr>
          <p:cNvSpPr txBox="1"/>
          <p:nvPr/>
        </p:nvSpPr>
        <p:spPr>
          <a:xfrm>
            <a:off x="-443060" y="557893"/>
            <a:ext cx="666946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Zar" panose="00000400000000000000" pitchFamily="2" charset="-78"/>
              </a:rPr>
              <a:t>تهیه کنندگان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Zar" panose="00000400000000000000" pitchFamily="2" charset="-78"/>
              </a:rPr>
              <a:t>نگین اسدی خالط آباد 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Zar" panose="00000400000000000000" pitchFamily="2" charset="-78"/>
              </a:rPr>
              <a:t>و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cs typeface="B Zar" panose="00000400000000000000" pitchFamily="2" charset="-78"/>
              </a:rPr>
              <a:t> شاهو محمود زاده</a:t>
            </a:r>
          </a:p>
        </p:txBody>
      </p:sp>
    </p:spTree>
    <p:extLst>
      <p:ext uri="{BB962C8B-B14F-4D97-AF65-F5344CB8AC3E}">
        <p14:creationId xmlns:p14="http://schemas.microsoft.com/office/powerpoint/2010/main" val="2260094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D4C17B-9867-4157-91D5-187DE0BF45BE}"/>
              </a:ext>
            </a:extLst>
          </p:cNvPr>
          <p:cNvSpPr txBox="1"/>
          <p:nvPr/>
        </p:nvSpPr>
        <p:spPr>
          <a:xfrm>
            <a:off x="505905" y="5422844"/>
            <a:ext cx="1118019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خلیفه، دبی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آدریان اسمیت (</a:t>
            </a:r>
            <a:r>
              <a:rPr lang="en-US" sz="2000" dirty="0">
                <a:cs typeface="B Titr" panose="00000700000000000000" pitchFamily="2" charset="-78"/>
              </a:rPr>
              <a:t>Adrian Smith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بلندترین سازه جهان، برج خلیفه، طراحی شده است تا در برابر بادهای شدید صحرا مقاومت کند.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طراحی آن شامل پایه‌ای </a:t>
            </a:r>
            <a:r>
              <a:rPr lang="en-US" sz="2000" dirty="0">
                <a:cs typeface="B Titr" panose="00000700000000000000" pitchFamily="2" charset="-78"/>
              </a:rPr>
              <a:t>Y-</a:t>
            </a:r>
            <a:r>
              <a:rPr lang="fa-IR" sz="2000" dirty="0">
                <a:cs typeface="B Titr" panose="00000700000000000000" pitchFamily="2" charset="-78"/>
              </a:rPr>
              <a:t>شکل و خطوط منحنی است که نیروی باد را کاهش داده و به توزیع یکنواخت نیروها کمک می‌کند.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EAF856-5C07-4760-BF4D-638A0E509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87" y="36301"/>
            <a:ext cx="8136225" cy="5422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46527BD-971C-4E92-86EF-042D4BEDE351}"/>
              </a:ext>
            </a:extLst>
          </p:cNvPr>
          <p:cNvCxnSpPr/>
          <p:nvPr/>
        </p:nvCxnSpPr>
        <p:spPr>
          <a:xfrm>
            <a:off x="10164112" y="122548"/>
            <a:ext cx="0" cy="5231877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7C7600-8C80-42FF-B2E6-D2EDDEEAA9FD}"/>
              </a:ext>
            </a:extLst>
          </p:cNvPr>
          <p:cNvCxnSpPr/>
          <p:nvPr/>
        </p:nvCxnSpPr>
        <p:spPr>
          <a:xfrm>
            <a:off x="2027887" y="122547"/>
            <a:ext cx="0" cy="5231877"/>
          </a:xfrm>
          <a:prstGeom prst="line">
            <a:avLst/>
          </a:prstGeom>
          <a:ln w="38100">
            <a:solidFill>
              <a:schemeClr val="accent1"/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5630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3C7E9647-C308-4D7D-B372-B60BBA2C6523}"/>
              </a:ext>
            </a:extLst>
          </p:cNvPr>
          <p:cNvSpPr txBox="1"/>
          <p:nvPr/>
        </p:nvSpPr>
        <p:spPr>
          <a:xfrm>
            <a:off x="0" y="5443039"/>
            <a:ext cx="1208594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تایپه 101، تایوان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سی‌وای لی (</a:t>
            </a:r>
            <a:r>
              <a:rPr lang="en-US" sz="2000" dirty="0">
                <a:cs typeface="B Titr" panose="00000700000000000000" pitchFamily="2" charset="-78"/>
              </a:rPr>
              <a:t>C.Y. Lee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این برج یکی از مقاوم‌ترین سازه‌ها در برابر طوفان‌ها و بادهای شدید است.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یک دمپر (</a:t>
            </a:r>
            <a:r>
              <a:rPr lang="en-US" sz="2000" dirty="0">
                <a:cs typeface="B Titr" panose="00000700000000000000" pitchFamily="2" charset="-78"/>
              </a:rPr>
              <a:t>Tuned Mass Damper 660 </a:t>
            </a:r>
            <a:r>
              <a:rPr lang="fa-IR" sz="2000" dirty="0">
                <a:cs typeface="B Titr" panose="00000700000000000000" pitchFamily="2" charset="-78"/>
              </a:rPr>
              <a:t>) تنی در طبقات بالایی نصب شده که حرکت برج را در برابر بادها و زلزله کاهش می‌دهد.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687BEF-E4B3-425F-BC74-3FE7C20023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611" y="91522"/>
            <a:ext cx="8002268" cy="53515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E6DA705-A94D-4F4D-8647-AD0E0B59B66A}"/>
              </a:ext>
            </a:extLst>
          </p:cNvPr>
          <p:cNvCxnSpPr/>
          <p:nvPr/>
        </p:nvCxnSpPr>
        <p:spPr>
          <a:xfrm>
            <a:off x="1971325" y="122547"/>
            <a:ext cx="0" cy="5231877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75CBF0-8C8B-49A6-A05F-7621C76DCABE}"/>
              </a:ext>
            </a:extLst>
          </p:cNvPr>
          <p:cNvCxnSpPr/>
          <p:nvPr/>
        </p:nvCxnSpPr>
        <p:spPr>
          <a:xfrm>
            <a:off x="9928576" y="138657"/>
            <a:ext cx="0" cy="5231877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  <a:prstDash val="dash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0894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6A388C6-65E9-484B-839F-78B51EC54A88}"/>
              </a:ext>
            </a:extLst>
          </p:cNvPr>
          <p:cNvSpPr txBox="1"/>
          <p:nvPr/>
        </p:nvSpPr>
        <p:spPr>
          <a:xfrm>
            <a:off x="0" y="5413418"/>
            <a:ext cx="1219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ویلیس (</a:t>
            </a:r>
            <a:r>
              <a:rPr lang="en-US" sz="2000" dirty="0">
                <a:cs typeface="B Titr" panose="00000700000000000000" pitchFamily="2" charset="-78"/>
              </a:rPr>
              <a:t>(Willis Tower، </a:t>
            </a:r>
            <a:r>
              <a:rPr lang="fa-IR" sz="2000" dirty="0">
                <a:cs typeface="B Titr" panose="00000700000000000000" pitchFamily="2" charset="-78"/>
              </a:rPr>
              <a:t>شیکاگو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بروس گراهام (</a:t>
            </a:r>
            <a:r>
              <a:rPr lang="en-US" sz="2000" dirty="0">
                <a:cs typeface="B Titr" panose="00000700000000000000" pitchFamily="2" charset="-78"/>
              </a:rPr>
              <a:t>Bruce Graham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ویلیس به لطف طراحی لوله‌ای خود، یکی از اولین برج‌های مقاوم در برابر باد است.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این ساختار از 9 لوله عمودی تشکیل شده که با اتصال به یکدیگر نیروی باد را پراکنده می‌کنند.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868580-0263-4C1D-8F5D-E62FC05B7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016" y="289571"/>
            <a:ext cx="7591031" cy="5060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76899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4C738FD-B9F4-45EE-BE29-3E7AD431DA5D}"/>
              </a:ext>
            </a:extLst>
          </p:cNvPr>
          <p:cNvSpPr txBox="1"/>
          <p:nvPr/>
        </p:nvSpPr>
        <p:spPr>
          <a:xfrm>
            <a:off x="70702" y="5534561"/>
            <a:ext cx="1212129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مرکز تجارت جهانی جدید (</a:t>
            </a:r>
            <a:r>
              <a:rPr lang="en-US" sz="2000" dirty="0">
                <a:cs typeface="B Titr" panose="00000700000000000000" pitchFamily="2" charset="-78"/>
              </a:rPr>
              <a:t>(One World Trade Center، </a:t>
            </a:r>
            <a:r>
              <a:rPr lang="fa-IR" sz="2000" dirty="0">
                <a:cs typeface="B Titr" panose="00000700000000000000" pitchFamily="2" charset="-78"/>
              </a:rPr>
              <a:t>نیویورک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دیوید چایلدز (</a:t>
            </a:r>
            <a:r>
              <a:rPr lang="en-US" sz="2000" dirty="0">
                <a:cs typeface="B Titr" panose="00000700000000000000" pitchFamily="2" charset="-78"/>
              </a:rPr>
              <a:t>David Childs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طراحی آن به صورت هرمی در طبقات بالاتر است که باعث کاهش فشار باد می‌شود.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همچنین از مصالح مقاوم و طراحی آیرودینامیک بهره می‌برد.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237F98-1686-4C14-999D-ACF0ED877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9173" y="351148"/>
            <a:ext cx="8667801" cy="5012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401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7FB2FE7-9BAA-433C-88DF-C176E8B43E08}"/>
              </a:ext>
            </a:extLst>
          </p:cNvPr>
          <p:cNvSpPr txBox="1"/>
          <p:nvPr/>
        </p:nvSpPr>
        <p:spPr>
          <a:xfrm>
            <a:off x="0" y="5534561"/>
            <a:ext cx="1219514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شانگهای، چین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گنسلر (</a:t>
            </a:r>
            <a:r>
              <a:rPr lang="en-US" sz="2000" dirty="0">
                <a:cs typeface="B Titr" panose="00000700000000000000" pitchFamily="2" charset="-78"/>
              </a:rPr>
              <a:t>Gensler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دومین برج بلند جهان، با طراحی پیچشی خود، باد را به‌طور مؤثری منحرف می‌کند.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این پیچش 120 درجه‌ای، تأثیر بادهای قوی را 24 درصد کاهش می‌دهد.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07AAC7-0E2F-4AAE-9849-2317B6353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0013" y="0"/>
            <a:ext cx="7354476" cy="5515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8568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8E0A2A0-AE50-43FA-82A1-4C18E6AB1766}"/>
              </a:ext>
            </a:extLst>
          </p:cNvPr>
          <p:cNvSpPr txBox="1"/>
          <p:nvPr/>
        </p:nvSpPr>
        <p:spPr>
          <a:xfrm>
            <a:off x="1572" y="5603294"/>
            <a:ext cx="1219042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سی‌ان (</a:t>
            </a:r>
            <a:r>
              <a:rPr lang="en-US" sz="2000" dirty="0">
                <a:cs typeface="B Titr" panose="00000700000000000000" pitchFamily="2" charset="-78"/>
              </a:rPr>
              <a:t>(CN Tower، </a:t>
            </a:r>
            <a:r>
              <a:rPr lang="fa-IR" sz="2000" dirty="0">
                <a:cs typeface="B Titr" panose="00000700000000000000" pitchFamily="2" charset="-78"/>
              </a:rPr>
              <a:t>کانادا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جان اندروز (</a:t>
            </a:r>
            <a:r>
              <a:rPr lang="en-US" sz="2000" dirty="0">
                <a:cs typeface="B Titr" panose="00000700000000000000" pitchFamily="2" charset="-78"/>
              </a:rPr>
              <a:t>John Andrews</a:t>
            </a:r>
            <a:r>
              <a:rPr lang="fa-IR" sz="2000" dirty="0">
                <a:cs typeface="B Titr" panose="00000700000000000000" pitchFamily="2" charset="-78"/>
              </a:rPr>
              <a:t>)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سی‌ان با طراحی مخروطی خود یکی از مقاوم‌ترین سازه‌ها در برابر باد است.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ساختار بتنی آن به خوبی نیروهای باد را مدیریت می‌کند.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C56C3-FDD1-49A6-8AC7-B2CAC11D1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481" y="114495"/>
            <a:ext cx="8957037" cy="5598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59373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0"/>
                <a:lumOff val="100000"/>
              </a:schemeClr>
            </a:gs>
            <a:gs pos="35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40AD5F-8DAB-4F04-9E42-6C1AC5EF9210}"/>
              </a:ext>
            </a:extLst>
          </p:cNvPr>
          <p:cNvSpPr txBox="1"/>
          <p:nvPr/>
        </p:nvSpPr>
        <p:spPr>
          <a:xfrm>
            <a:off x="-113121" y="5748317"/>
            <a:ext cx="12192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000" dirty="0">
                <a:cs typeface="B Titr" panose="00000700000000000000" pitchFamily="2" charset="-78"/>
              </a:rPr>
              <a:t>برج بانک چین (</a:t>
            </a:r>
            <a:r>
              <a:rPr lang="en-US" sz="2000" dirty="0">
                <a:cs typeface="B Titr" panose="00000700000000000000" pitchFamily="2" charset="-78"/>
              </a:rPr>
              <a:t>Bank of China Tower </a:t>
            </a:r>
            <a:r>
              <a:rPr lang="fa-IR" sz="2000" dirty="0">
                <a:cs typeface="B Titr" panose="00000700000000000000" pitchFamily="2" charset="-78"/>
              </a:rPr>
              <a:t>) هنگ‌کنگ</a:t>
            </a: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معمار: آی.ام. پی</a:t>
            </a:r>
            <a:endParaRPr lang="en-US" sz="2000" dirty="0">
              <a:cs typeface="B Titr" panose="00000700000000000000" pitchFamily="2" charset="-78"/>
            </a:endParaRPr>
          </a:p>
          <a:p>
            <a:pPr algn="ctr" rtl="1"/>
            <a:r>
              <a:rPr lang="fa-IR" sz="2000" dirty="0">
                <a:cs typeface="B Titr" panose="00000700000000000000" pitchFamily="2" charset="-78"/>
              </a:rPr>
              <a:t>طراحی الماسی شکل این برج نه تنها زیباست بلکه نیروهای باد را به‌طور یکنواخت در سطح سازه توزیع می‌کند.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FD00A1-4157-4997-8FCA-E5C12AF945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742"/>
          <a:stretch/>
        </p:blipFill>
        <p:spPr>
          <a:xfrm>
            <a:off x="719580" y="1095866"/>
            <a:ext cx="6096000" cy="412658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06E0B3-2ADD-4735-B543-A0FDD58239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4943" y="280691"/>
            <a:ext cx="3073139" cy="546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23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467</Words>
  <Application>Microsoft Office PowerPoint</Application>
  <PresentationFormat>Widescreen</PresentationFormat>
  <Paragraphs>43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HP</cp:lastModifiedBy>
  <cp:revision>11</cp:revision>
  <dcterms:created xsi:type="dcterms:W3CDTF">2024-11-23T06:57:32Z</dcterms:created>
  <dcterms:modified xsi:type="dcterms:W3CDTF">2024-11-23T07:29:10Z</dcterms:modified>
</cp:coreProperties>
</file>