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5" r:id="rId10"/>
    <p:sldId id="266" r:id="rId11"/>
    <p:sldId id="267" r:id="rId12"/>
    <p:sldId id="268" r:id="rId13"/>
    <p:sldId id="269" r:id="rId14"/>
    <p:sldId id="270" r:id="rId15"/>
    <p:sldId id="271"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9" autoAdjust="0"/>
    <p:restoredTop sz="94660"/>
  </p:normalViewPr>
  <p:slideViewPr>
    <p:cSldViewPr snapToGrid="0">
      <p:cViewPr varScale="1">
        <p:scale>
          <a:sx n="81" d="100"/>
          <a:sy n="81" d="100"/>
        </p:scale>
        <p:origin x="749"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BA2444-0EFA-4224-AAD2-1AD1225ACAF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fa-IR"/>
        </a:p>
      </dgm:t>
    </dgm:pt>
    <dgm:pt modelId="{631DBEE5-57D8-44E0-BF09-E141E13C920A}">
      <dgm:prSet phldrT="[Text]" custT="1"/>
      <dgm:spPr/>
      <dgm:t>
        <a:bodyPr/>
        <a:lstStyle/>
        <a:p>
          <a:pPr rtl="1"/>
          <a:r>
            <a:rPr lang="fa-IR" sz="1800" dirty="0">
              <a:cs typeface="B Titr" panose="00000700000000000000" pitchFamily="2" charset="-78"/>
            </a:rPr>
            <a:t>سرمایه روانشناختی </a:t>
          </a:r>
        </a:p>
      </dgm:t>
    </dgm:pt>
    <dgm:pt modelId="{47DA8CB6-DCB8-44FE-A1C7-694180993711}" type="parTrans" cxnId="{D2F8AD1F-7336-429D-BCBD-CA6BB5EBFCCE}">
      <dgm:prSet/>
      <dgm:spPr/>
      <dgm:t>
        <a:bodyPr/>
        <a:lstStyle/>
        <a:p>
          <a:pPr rtl="1"/>
          <a:endParaRPr lang="fa-IR" sz="2400">
            <a:cs typeface="B Titr" panose="00000700000000000000" pitchFamily="2" charset="-78"/>
          </a:endParaRPr>
        </a:p>
      </dgm:t>
    </dgm:pt>
    <dgm:pt modelId="{074EEF99-C8FC-467B-A8AD-CB3CA7B39148}" type="sibTrans" cxnId="{D2F8AD1F-7336-429D-BCBD-CA6BB5EBFCCE}">
      <dgm:prSet/>
      <dgm:spPr/>
      <dgm:t>
        <a:bodyPr/>
        <a:lstStyle/>
        <a:p>
          <a:pPr rtl="1"/>
          <a:endParaRPr lang="fa-IR" sz="2400">
            <a:cs typeface="B Titr" panose="00000700000000000000" pitchFamily="2" charset="-78"/>
          </a:endParaRPr>
        </a:p>
      </dgm:t>
    </dgm:pt>
    <dgm:pt modelId="{B8DFEA3E-0BE3-4BBF-9485-72AF71060F76}">
      <dgm:prSet phldrT="[Text]" custT="1"/>
      <dgm:spPr/>
      <dgm:t>
        <a:bodyPr/>
        <a:lstStyle/>
        <a:p>
          <a:pPr rtl="1"/>
          <a:r>
            <a:rPr lang="fa-IR" sz="1800" dirty="0">
              <a:cs typeface="B Titr" panose="00000700000000000000" pitchFamily="2" charset="-78"/>
            </a:rPr>
            <a:t>امید</a:t>
          </a:r>
        </a:p>
      </dgm:t>
    </dgm:pt>
    <dgm:pt modelId="{740F6205-A0ED-4F86-92B4-B56EEE79E1D7}" type="parTrans" cxnId="{E8E86142-056A-4275-95C7-5BD5B4D75C88}">
      <dgm:prSet/>
      <dgm:spPr/>
      <dgm:t>
        <a:bodyPr/>
        <a:lstStyle/>
        <a:p>
          <a:pPr rtl="1"/>
          <a:endParaRPr lang="fa-IR" sz="2400">
            <a:cs typeface="B Titr" panose="00000700000000000000" pitchFamily="2" charset="-78"/>
          </a:endParaRPr>
        </a:p>
      </dgm:t>
    </dgm:pt>
    <dgm:pt modelId="{ECB57907-0AE7-4E34-9391-6248ABFBFA4D}" type="sibTrans" cxnId="{E8E86142-056A-4275-95C7-5BD5B4D75C88}">
      <dgm:prSet/>
      <dgm:spPr/>
      <dgm:t>
        <a:bodyPr/>
        <a:lstStyle/>
        <a:p>
          <a:pPr rtl="1"/>
          <a:endParaRPr lang="fa-IR" sz="2400">
            <a:cs typeface="B Titr" panose="00000700000000000000" pitchFamily="2" charset="-78"/>
          </a:endParaRPr>
        </a:p>
      </dgm:t>
    </dgm:pt>
    <dgm:pt modelId="{7DAC900D-DF97-4474-8B49-E59E245D4070}">
      <dgm:prSet phldrT="[Text]" custT="1"/>
      <dgm:spPr/>
      <dgm:t>
        <a:bodyPr/>
        <a:lstStyle/>
        <a:p>
          <a:pPr rtl="1"/>
          <a:r>
            <a:rPr lang="fa-IR" sz="1800" dirty="0">
              <a:cs typeface="B Titr" panose="00000700000000000000" pitchFamily="2" charset="-78"/>
            </a:rPr>
            <a:t>خودکارآمدی</a:t>
          </a:r>
        </a:p>
      </dgm:t>
    </dgm:pt>
    <dgm:pt modelId="{515E6DD0-8850-4890-822A-39B5A8ADB621}" type="parTrans" cxnId="{DFBD7CA9-030D-497E-B139-B6221425EA85}">
      <dgm:prSet/>
      <dgm:spPr/>
      <dgm:t>
        <a:bodyPr/>
        <a:lstStyle/>
        <a:p>
          <a:pPr rtl="1"/>
          <a:endParaRPr lang="fa-IR" sz="2400">
            <a:cs typeface="B Titr" panose="00000700000000000000" pitchFamily="2" charset="-78"/>
          </a:endParaRPr>
        </a:p>
      </dgm:t>
    </dgm:pt>
    <dgm:pt modelId="{9291E349-21C9-4107-BED2-02925E34F4E8}" type="sibTrans" cxnId="{DFBD7CA9-030D-497E-B139-B6221425EA85}">
      <dgm:prSet/>
      <dgm:spPr/>
      <dgm:t>
        <a:bodyPr/>
        <a:lstStyle/>
        <a:p>
          <a:pPr rtl="1"/>
          <a:endParaRPr lang="fa-IR" sz="2400">
            <a:cs typeface="B Titr" panose="00000700000000000000" pitchFamily="2" charset="-78"/>
          </a:endParaRPr>
        </a:p>
      </dgm:t>
    </dgm:pt>
    <dgm:pt modelId="{5377446E-F85B-4B08-BBD4-257134B98EBB}">
      <dgm:prSet phldrT="[Text]" custT="1"/>
      <dgm:spPr/>
      <dgm:t>
        <a:bodyPr/>
        <a:lstStyle/>
        <a:p>
          <a:pPr rtl="1"/>
          <a:r>
            <a:rPr lang="fa-IR" sz="1800" dirty="0">
              <a:cs typeface="B Titr" panose="00000700000000000000" pitchFamily="2" charset="-78"/>
            </a:rPr>
            <a:t>تاب آوری</a:t>
          </a:r>
        </a:p>
      </dgm:t>
    </dgm:pt>
    <dgm:pt modelId="{C58144AF-3173-409B-934F-BBF7E6425278}" type="parTrans" cxnId="{AEB2B9AC-8418-4D27-AB8C-938C300A7324}">
      <dgm:prSet/>
      <dgm:spPr/>
      <dgm:t>
        <a:bodyPr/>
        <a:lstStyle/>
        <a:p>
          <a:pPr rtl="1"/>
          <a:endParaRPr lang="fa-IR" sz="2400">
            <a:cs typeface="B Titr" panose="00000700000000000000" pitchFamily="2" charset="-78"/>
          </a:endParaRPr>
        </a:p>
      </dgm:t>
    </dgm:pt>
    <dgm:pt modelId="{FFACDBB1-F756-476B-8690-C3CC8EBCB8AC}" type="sibTrans" cxnId="{AEB2B9AC-8418-4D27-AB8C-938C300A7324}">
      <dgm:prSet/>
      <dgm:spPr/>
      <dgm:t>
        <a:bodyPr/>
        <a:lstStyle/>
        <a:p>
          <a:pPr rtl="1"/>
          <a:endParaRPr lang="fa-IR" sz="2400">
            <a:cs typeface="B Titr" panose="00000700000000000000" pitchFamily="2" charset="-78"/>
          </a:endParaRPr>
        </a:p>
      </dgm:t>
    </dgm:pt>
    <dgm:pt modelId="{C778D69E-2CA7-4A56-AD7D-07001008CCC4}">
      <dgm:prSet custT="1"/>
      <dgm:spPr/>
      <dgm:t>
        <a:bodyPr/>
        <a:lstStyle/>
        <a:p>
          <a:pPr rtl="1"/>
          <a:r>
            <a:rPr lang="fa-IR" sz="1800" dirty="0">
              <a:cs typeface="B Titr" panose="00000700000000000000" pitchFamily="2" charset="-78"/>
            </a:rPr>
            <a:t>خوش بینی</a:t>
          </a:r>
        </a:p>
      </dgm:t>
    </dgm:pt>
    <dgm:pt modelId="{42132F24-93C3-4B3B-AEF2-FD13894E6808}" type="parTrans" cxnId="{7F764D83-1970-4B4C-8F24-D88DFEBADD0F}">
      <dgm:prSet/>
      <dgm:spPr/>
      <dgm:t>
        <a:bodyPr/>
        <a:lstStyle/>
        <a:p>
          <a:pPr rtl="1"/>
          <a:endParaRPr lang="fa-IR" sz="2400">
            <a:cs typeface="B Titr" panose="00000700000000000000" pitchFamily="2" charset="-78"/>
          </a:endParaRPr>
        </a:p>
      </dgm:t>
    </dgm:pt>
    <dgm:pt modelId="{C1F808A8-4821-4250-9D3A-25509AC97D48}" type="sibTrans" cxnId="{7F764D83-1970-4B4C-8F24-D88DFEBADD0F}">
      <dgm:prSet/>
      <dgm:spPr/>
      <dgm:t>
        <a:bodyPr/>
        <a:lstStyle/>
        <a:p>
          <a:pPr rtl="1"/>
          <a:endParaRPr lang="fa-IR" sz="2400">
            <a:cs typeface="B Titr" panose="00000700000000000000" pitchFamily="2" charset="-78"/>
          </a:endParaRPr>
        </a:p>
      </dgm:t>
    </dgm:pt>
    <dgm:pt modelId="{C4A75177-E96A-4474-93CF-1221670037AA}" type="pres">
      <dgm:prSet presAssocID="{72BA2444-0EFA-4224-AAD2-1AD1225ACAFD}" presName="hierChild1" presStyleCnt="0">
        <dgm:presLayoutVars>
          <dgm:orgChart val="1"/>
          <dgm:chPref val="1"/>
          <dgm:dir/>
          <dgm:animOne val="branch"/>
          <dgm:animLvl val="lvl"/>
          <dgm:resizeHandles/>
        </dgm:presLayoutVars>
      </dgm:prSet>
      <dgm:spPr/>
    </dgm:pt>
    <dgm:pt modelId="{E4A838BC-B764-43D3-B739-8D44E7AB4DA2}" type="pres">
      <dgm:prSet presAssocID="{631DBEE5-57D8-44E0-BF09-E141E13C920A}" presName="hierRoot1" presStyleCnt="0">
        <dgm:presLayoutVars>
          <dgm:hierBranch val="init"/>
        </dgm:presLayoutVars>
      </dgm:prSet>
      <dgm:spPr/>
    </dgm:pt>
    <dgm:pt modelId="{09CA1559-13A2-49E0-890D-13C64B5FA83C}" type="pres">
      <dgm:prSet presAssocID="{631DBEE5-57D8-44E0-BF09-E141E13C920A}" presName="rootComposite1" presStyleCnt="0"/>
      <dgm:spPr/>
    </dgm:pt>
    <dgm:pt modelId="{E433454A-26A0-42CC-95BA-0D9B615D7FE2}" type="pres">
      <dgm:prSet presAssocID="{631DBEE5-57D8-44E0-BF09-E141E13C920A}" presName="rootText1" presStyleLbl="node0" presStyleIdx="0" presStyleCnt="1" custScaleX="146242">
        <dgm:presLayoutVars>
          <dgm:chPref val="3"/>
        </dgm:presLayoutVars>
      </dgm:prSet>
      <dgm:spPr/>
    </dgm:pt>
    <dgm:pt modelId="{B30D0D9A-7717-4B76-9838-92D711EE7878}" type="pres">
      <dgm:prSet presAssocID="{631DBEE5-57D8-44E0-BF09-E141E13C920A}" presName="rootConnector1" presStyleLbl="node1" presStyleIdx="0" presStyleCnt="0"/>
      <dgm:spPr/>
    </dgm:pt>
    <dgm:pt modelId="{B051389C-7C00-4888-91EA-50BEB16B2070}" type="pres">
      <dgm:prSet presAssocID="{631DBEE5-57D8-44E0-BF09-E141E13C920A}" presName="hierChild2" presStyleCnt="0"/>
      <dgm:spPr/>
    </dgm:pt>
    <dgm:pt modelId="{36A32376-B532-4F3F-91D1-8C794ADB874E}" type="pres">
      <dgm:prSet presAssocID="{740F6205-A0ED-4F86-92B4-B56EEE79E1D7}" presName="Name37" presStyleLbl="parChTrans1D2" presStyleIdx="0" presStyleCnt="4"/>
      <dgm:spPr/>
    </dgm:pt>
    <dgm:pt modelId="{4D4195FC-17D9-4090-B044-838EE9EC5372}" type="pres">
      <dgm:prSet presAssocID="{B8DFEA3E-0BE3-4BBF-9485-72AF71060F76}" presName="hierRoot2" presStyleCnt="0">
        <dgm:presLayoutVars>
          <dgm:hierBranch val="init"/>
        </dgm:presLayoutVars>
      </dgm:prSet>
      <dgm:spPr/>
    </dgm:pt>
    <dgm:pt modelId="{C8439A66-C468-4C49-B314-2DA0E63A198E}" type="pres">
      <dgm:prSet presAssocID="{B8DFEA3E-0BE3-4BBF-9485-72AF71060F76}" presName="rootComposite" presStyleCnt="0"/>
      <dgm:spPr/>
    </dgm:pt>
    <dgm:pt modelId="{7EF6B484-40D2-464B-BE94-E767B8915C42}" type="pres">
      <dgm:prSet presAssocID="{B8DFEA3E-0BE3-4BBF-9485-72AF71060F76}" presName="rootText" presStyleLbl="node2" presStyleIdx="0" presStyleCnt="4">
        <dgm:presLayoutVars>
          <dgm:chPref val="3"/>
        </dgm:presLayoutVars>
      </dgm:prSet>
      <dgm:spPr/>
    </dgm:pt>
    <dgm:pt modelId="{280DA1DE-43A0-44DE-9F70-6B5055680ABB}" type="pres">
      <dgm:prSet presAssocID="{B8DFEA3E-0BE3-4BBF-9485-72AF71060F76}" presName="rootConnector" presStyleLbl="node2" presStyleIdx="0" presStyleCnt="4"/>
      <dgm:spPr/>
    </dgm:pt>
    <dgm:pt modelId="{085B7BCB-A456-4BDD-91EC-844CB8E75F1F}" type="pres">
      <dgm:prSet presAssocID="{B8DFEA3E-0BE3-4BBF-9485-72AF71060F76}" presName="hierChild4" presStyleCnt="0"/>
      <dgm:spPr/>
    </dgm:pt>
    <dgm:pt modelId="{370EA4E9-6E07-437E-88E3-2DE1E5D08D7F}" type="pres">
      <dgm:prSet presAssocID="{B8DFEA3E-0BE3-4BBF-9485-72AF71060F76}" presName="hierChild5" presStyleCnt="0"/>
      <dgm:spPr/>
    </dgm:pt>
    <dgm:pt modelId="{108D2298-4460-48D8-B1CE-527C7AF038D7}" type="pres">
      <dgm:prSet presAssocID="{42132F24-93C3-4B3B-AEF2-FD13894E6808}" presName="Name37" presStyleLbl="parChTrans1D2" presStyleIdx="1" presStyleCnt="4"/>
      <dgm:spPr/>
    </dgm:pt>
    <dgm:pt modelId="{BAF0BE2D-44A7-496B-8462-A97F4F134259}" type="pres">
      <dgm:prSet presAssocID="{C778D69E-2CA7-4A56-AD7D-07001008CCC4}" presName="hierRoot2" presStyleCnt="0">
        <dgm:presLayoutVars>
          <dgm:hierBranch val="init"/>
        </dgm:presLayoutVars>
      </dgm:prSet>
      <dgm:spPr/>
    </dgm:pt>
    <dgm:pt modelId="{CCA9FBB2-6AE0-4325-99C9-B7F182CC9420}" type="pres">
      <dgm:prSet presAssocID="{C778D69E-2CA7-4A56-AD7D-07001008CCC4}" presName="rootComposite" presStyleCnt="0"/>
      <dgm:spPr/>
    </dgm:pt>
    <dgm:pt modelId="{D2B741E9-4B57-46BF-9CC8-C31C006469FA}" type="pres">
      <dgm:prSet presAssocID="{C778D69E-2CA7-4A56-AD7D-07001008CCC4}" presName="rootText" presStyleLbl="node2" presStyleIdx="1" presStyleCnt="4">
        <dgm:presLayoutVars>
          <dgm:chPref val="3"/>
        </dgm:presLayoutVars>
      </dgm:prSet>
      <dgm:spPr/>
    </dgm:pt>
    <dgm:pt modelId="{6C11EFF1-A3E3-4D1A-A701-D29409D6CCDA}" type="pres">
      <dgm:prSet presAssocID="{C778D69E-2CA7-4A56-AD7D-07001008CCC4}" presName="rootConnector" presStyleLbl="node2" presStyleIdx="1" presStyleCnt="4"/>
      <dgm:spPr/>
    </dgm:pt>
    <dgm:pt modelId="{04503D40-5FE4-4993-AD1C-7772FBCE8926}" type="pres">
      <dgm:prSet presAssocID="{C778D69E-2CA7-4A56-AD7D-07001008CCC4}" presName="hierChild4" presStyleCnt="0"/>
      <dgm:spPr/>
    </dgm:pt>
    <dgm:pt modelId="{6EB2EE0E-0E02-4EAB-AC2E-90E15F93B32B}" type="pres">
      <dgm:prSet presAssocID="{C778D69E-2CA7-4A56-AD7D-07001008CCC4}" presName="hierChild5" presStyleCnt="0"/>
      <dgm:spPr/>
    </dgm:pt>
    <dgm:pt modelId="{709B762E-1419-4F11-A3AA-2503D49FD870}" type="pres">
      <dgm:prSet presAssocID="{515E6DD0-8850-4890-822A-39B5A8ADB621}" presName="Name37" presStyleLbl="parChTrans1D2" presStyleIdx="2" presStyleCnt="4"/>
      <dgm:spPr/>
    </dgm:pt>
    <dgm:pt modelId="{0FE4C513-15E3-4645-B29F-FD467D43E3E8}" type="pres">
      <dgm:prSet presAssocID="{7DAC900D-DF97-4474-8B49-E59E245D4070}" presName="hierRoot2" presStyleCnt="0">
        <dgm:presLayoutVars>
          <dgm:hierBranch val="init"/>
        </dgm:presLayoutVars>
      </dgm:prSet>
      <dgm:spPr/>
    </dgm:pt>
    <dgm:pt modelId="{5DBD113A-15ED-4DDC-9C10-05B52E10EAE1}" type="pres">
      <dgm:prSet presAssocID="{7DAC900D-DF97-4474-8B49-E59E245D4070}" presName="rootComposite" presStyleCnt="0"/>
      <dgm:spPr/>
    </dgm:pt>
    <dgm:pt modelId="{475B1B3F-9E52-42A2-ADBA-AEA81071FD93}" type="pres">
      <dgm:prSet presAssocID="{7DAC900D-DF97-4474-8B49-E59E245D4070}" presName="rootText" presStyleLbl="node2" presStyleIdx="2" presStyleCnt="4">
        <dgm:presLayoutVars>
          <dgm:chPref val="3"/>
        </dgm:presLayoutVars>
      </dgm:prSet>
      <dgm:spPr/>
    </dgm:pt>
    <dgm:pt modelId="{CA1BF7A4-D6E6-4320-8474-4A17A9BF8688}" type="pres">
      <dgm:prSet presAssocID="{7DAC900D-DF97-4474-8B49-E59E245D4070}" presName="rootConnector" presStyleLbl="node2" presStyleIdx="2" presStyleCnt="4"/>
      <dgm:spPr/>
    </dgm:pt>
    <dgm:pt modelId="{EC398C81-49F9-4BB5-9DA4-EF8FE176288C}" type="pres">
      <dgm:prSet presAssocID="{7DAC900D-DF97-4474-8B49-E59E245D4070}" presName="hierChild4" presStyleCnt="0"/>
      <dgm:spPr/>
    </dgm:pt>
    <dgm:pt modelId="{BA4B0EB1-7978-40DB-8F37-61363A2F3562}" type="pres">
      <dgm:prSet presAssocID="{7DAC900D-DF97-4474-8B49-E59E245D4070}" presName="hierChild5" presStyleCnt="0"/>
      <dgm:spPr/>
    </dgm:pt>
    <dgm:pt modelId="{7E4383A0-EB74-48A8-B364-3F0A7DE3A7CE}" type="pres">
      <dgm:prSet presAssocID="{C58144AF-3173-409B-934F-BBF7E6425278}" presName="Name37" presStyleLbl="parChTrans1D2" presStyleIdx="3" presStyleCnt="4"/>
      <dgm:spPr/>
    </dgm:pt>
    <dgm:pt modelId="{A16AFE97-B838-43C1-B062-8823FE6D5795}" type="pres">
      <dgm:prSet presAssocID="{5377446E-F85B-4B08-BBD4-257134B98EBB}" presName="hierRoot2" presStyleCnt="0">
        <dgm:presLayoutVars>
          <dgm:hierBranch val="init"/>
        </dgm:presLayoutVars>
      </dgm:prSet>
      <dgm:spPr/>
    </dgm:pt>
    <dgm:pt modelId="{116E87FE-A8F4-44B8-AFAE-FBC78EBF38F3}" type="pres">
      <dgm:prSet presAssocID="{5377446E-F85B-4B08-BBD4-257134B98EBB}" presName="rootComposite" presStyleCnt="0"/>
      <dgm:spPr/>
    </dgm:pt>
    <dgm:pt modelId="{25621D64-54F6-46E1-8C04-23AB6D503968}" type="pres">
      <dgm:prSet presAssocID="{5377446E-F85B-4B08-BBD4-257134B98EBB}" presName="rootText" presStyleLbl="node2" presStyleIdx="3" presStyleCnt="4">
        <dgm:presLayoutVars>
          <dgm:chPref val="3"/>
        </dgm:presLayoutVars>
      </dgm:prSet>
      <dgm:spPr/>
    </dgm:pt>
    <dgm:pt modelId="{12B28875-C7E7-4F51-8B68-516C06E985BF}" type="pres">
      <dgm:prSet presAssocID="{5377446E-F85B-4B08-BBD4-257134B98EBB}" presName="rootConnector" presStyleLbl="node2" presStyleIdx="3" presStyleCnt="4"/>
      <dgm:spPr/>
    </dgm:pt>
    <dgm:pt modelId="{CD4732CE-F9EE-48B0-B6F8-0A94DA8DE7A5}" type="pres">
      <dgm:prSet presAssocID="{5377446E-F85B-4B08-BBD4-257134B98EBB}" presName="hierChild4" presStyleCnt="0"/>
      <dgm:spPr/>
    </dgm:pt>
    <dgm:pt modelId="{2AAA5340-5A4E-4A35-BF13-F7FC1E3D66CF}" type="pres">
      <dgm:prSet presAssocID="{5377446E-F85B-4B08-BBD4-257134B98EBB}" presName="hierChild5" presStyleCnt="0"/>
      <dgm:spPr/>
    </dgm:pt>
    <dgm:pt modelId="{53A642BF-7266-428D-9097-49E5129C7F5E}" type="pres">
      <dgm:prSet presAssocID="{631DBEE5-57D8-44E0-BF09-E141E13C920A}" presName="hierChild3" presStyleCnt="0"/>
      <dgm:spPr/>
    </dgm:pt>
  </dgm:ptLst>
  <dgm:cxnLst>
    <dgm:cxn modelId="{D2F8AD1F-7336-429D-BCBD-CA6BB5EBFCCE}" srcId="{72BA2444-0EFA-4224-AAD2-1AD1225ACAFD}" destId="{631DBEE5-57D8-44E0-BF09-E141E13C920A}" srcOrd="0" destOrd="0" parTransId="{47DA8CB6-DCB8-44FE-A1C7-694180993711}" sibTransId="{074EEF99-C8FC-467B-A8AD-CB3CA7B39148}"/>
    <dgm:cxn modelId="{A9C55D3F-8C04-4C16-861F-51FF6FB2B610}" type="presOf" srcId="{42132F24-93C3-4B3B-AEF2-FD13894E6808}" destId="{108D2298-4460-48D8-B1CE-527C7AF038D7}" srcOrd="0" destOrd="0" presId="urn:microsoft.com/office/officeart/2005/8/layout/orgChart1"/>
    <dgm:cxn modelId="{B4A5A15F-16E4-4056-A025-000D93111D77}" type="presOf" srcId="{C778D69E-2CA7-4A56-AD7D-07001008CCC4}" destId="{6C11EFF1-A3E3-4D1A-A701-D29409D6CCDA}" srcOrd="1" destOrd="0" presId="urn:microsoft.com/office/officeart/2005/8/layout/orgChart1"/>
    <dgm:cxn modelId="{E8E86142-056A-4275-95C7-5BD5B4D75C88}" srcId="{631DBEE5-57D8-44E0-BF09-E141E13C920A}" destId="{B8DFEA3E-0BE3-4BBF-9485-72AF71060F76}" srcOrd="0" destOrd="0" parTransId="{740F6205-A0ED-4F86-92B4-B56EEE79E1D7}" sibTransId="{ECB57907-0AE7-4E34-9391-6248ABFBFA4D}"/>
    <dgm:cxn modelId="{372F8650-0810-4AB4-BA55-B1A3C9EAB2B6}" type="presOf" srcId="{5377446E-F85B-4B08-BBD4-257134B98EBB}" destId="{25621D64-54F6-46E1-8C04-23AB6D503968}" srcOrd="0" destOrd="0" presId="urn:microsoft.com/office/officeart/2005/8/layout/orgChart1"/>
    <dgm:cxn modelId="{94740C75-BBAB-4F0D-A7D8-56FC6415FDB4}" type="presOf" srcId="{72BA2444-0EFA-4224-AAD2-1AD1225ACAFD}" destId="{C4A75177-E96A-4474-93CF-1221670037AA}" srcOrd="0" destOrd="0" presId="urn:microsoft.com/office/officeart/2005/8/layout/orgChart1"/>
    <dgm:cxn modelId="{7F764D83-1970-4B4C-8F24-D88DFEBADD0F}" srcId="{631DBEE5-57D8-44E0-BF09-E141E13C920A}" destId="{C778D69E-2CA7-4A56-AD7D-07001008CCC4}" srcOrd="1" destOrd="0" parTransId="{42132F24-93C3-4B3B-AEF2-FD13894E6808}" sibTransId="{C1F808A8-4821-4250-9D3A-25509AC97D48}"/>
    <dgm:cxn modelId="{4CC18190-BFCE-4A0D-84B2-19316B0177C3}" type="presOf" srcId="{7DAC900D-DF97-4474-8B49-E59E245D4070}" destId="{475B1B3F-9E52-42A2-ADBA-AEA81071FD93}" srcOrd="0" destOrd="0" presId="urn:microsoft.com/office/officeart/2005/8/layout/orgChart1"/>
    <dgm:cxn modelId="{B87C2494-5A95-4454-B21F-02B2339ECB21}" type="presOf" srcId="{5377446E-F85B-4B08-BBD4-257134B98EBB}" destId="{12B28875-C7E7-4F51-8B68-516C06E985BF}" srcOrd="1" destOrd="0" presId="urn:microsoft.com/office/officeart/2005/8/layout/orgChart1"/>
    <dgm:cxn modelId="{D1B9579B-2385-49BB-8689-671101166B6F}" type="presOf" srcId="{631DBEE5-57D8-44E0-BF09-E141E13C920A}" destId="{E433454A-26A0-42CC-95BA-0D9B615D7FE2}" srcOrd="0" destOrd="0" presId="urn:microsoft.com/office/officeart/2005/8/layout/orgChart1"/>
    <dgm:cxn modelId="{DFBD7CA9-030D-497E-B139-B6221425EA85}" srcId="{631DBEE5-57D8-44E0-BF09-E141E13C920A}" destId="{7DAC900D-DF97-4474-8B49-E59E245D4070}" srcOrd="2" destOrd="0" parTransId="{515E6DD0-8850-4890-822A-39B5A8ADB621}" sibTransId="{9291E349-21C9-4107-BED2-02925E34F4E8}"/>
    <dgm:cxn modelId="{AEB2B9AC-8418-4D27-AB8C-938C300A7324}" srcId="{631DBEE5-57D8-44E0-BF09-E141E13C920A}" destId="{5377446E-F85B-4B08-BBD4-257134B98EBB}" srcOrd="3" destOrd="0" parTransId="{C58144AF-3173-409B-934F-BBF7E6425278}" sibTransId="{FFACDBB1-F756-476B-8690-C3CC8EBCB8AC}"/>
    <dgm:cxn modelId="{24E7D9C8-651A-449C-8442-D2C802FD500F}" type="presOf" srcId="{7DAC900D-DF97-4474-8B49-E59E245D4070}" destId="{CA1BF7A4-D6E6-4320-8474-4A17A9BF8688}" srcOrd="1" destOrd="0" presId="urn:microsoft.com/office/officeart/2005/8/layout/orgChart1"/>
    <dgm:cxn modelId="{624D3DCA-32EB-4111-B423-778D2E7848B7}" type="presOf" srcId="{B8DFEA3E-0BE3-4BBF-9485-72AF71060F76}" destId="{280DA1DE-43A0-44DE-9F70-6B5055680ABB}" srcOrd="1" destOrd="0" presId="urn:microsoft.com/office/officeart/2005/8/layout/orgChart1"/>
    <dgm:cxn modelId="{48AF6ECB-91C0-4CBF-87F0-7D24FE28306C}" type="presOf" srcId="{515E6DD0-8850-4890-822A-39B5A8ADB621}" destId="{709B762E-1419-4F11-A3AA-2503D49FD870}" srcOrd="0" destOrd="0" presId="urn:microsoft.com/office/officeart/2005/8/layout/orgChart1"/>
    <dgm:cxn modelId="{FA281DCF-0BED-49F0-B46A-1740A535B9BD}" type="presOf" srcId="{740F6205-A0ED-4F86-92B4-B56EEE79E1D7}" destId="{36A32376-B532-4F3F-91D1-8C794ADB874E}" srcOrd="0" destOrd="0" presId="urn:microsoft.com/office/officeart/2005/8/layout/orgChart1"/>
    <dgm:cxn modelId="{C36D78CF-F183-4CAF-9A31-B4B2FA310A80}" type="presOf" srcId="{631DBEE5-57D8-44E0-BF09-E141E13C920A}" destId="{B30D0D9A-7717-4B76-9838-92D711EE7878}" srcOrd="1" destOrd="0" presId="urn:microsoft.com/office/officeart/2005/8/layout/orgChart1"/>
    <dgm:cxn modelId="{73A744D6-C623-40E7-9264-1B62BF367D72}" type="presOf" srcId="{C778D69E-2CA7-4A56-AD7D-07001008CCC4}" destId="{D2B741E9-4B57-46BF-9CC8-C31C006469FA}" srcOrd="0" destOrd="0" presId="urn:microsoft.com/office/officeart/2005/8/layout/orgChart1"/>
    <dgm:cxn modelId="{05A68ADA-CB1E-4CE3-81FD-8367A9333817}" type="presOf" srcId="{C58144AF-3173-409B-934F-BBF7E6425278}" destId="{7E4383A0-EB74-48A8-B364-3F0A7DE3A7CE}" srcOrd="0" destOrd="0" presId="urn:microsoft.com/office/officeart/2005/8/layout/orgChart1"/>
    <dgm:cxn modelId="{FBA994F0-CE3B-498D-8353-2BF4AADF4691}" type="presOf" srcId="{B8DFEA3E-0BE3-4BBF-9485-72AF71060F76}" destId="{7EF6B484-40D2-464B-BE94-E767B8915C42}" srcOrd="0" destOrd="0" presId="urn:microsoft.com/office/officeart/2005/8/layout/orgChart1"/>
    <dgm:cxn modelId="{34A3D66A-BC49-4403-8C76-7C3DFE90E49C}" type="presParOf" srcId="{C4A75177-E96A-4474-93CF-1221670037AA}" destId="{E4A838BC-B764-43D3-B739-8D44E7AB4DA2}" srcOrd="0" destOrd="0" presId="urn:microsoft.com/office/officeart/2005/8/layout/orgChart1"/>
    <dgm:cxn modelId="{6DF43F7A-7240-4B18-B3DE-20F3DBCC808F}" type="presParOf" srcId="{E4A838BC-B764-43D3-B739-8D44E7AB4DA2}" destId="{09CA1559-13A2-49E0-890D-13C64B5FA83C}" srcOrd="0" destOrd="0" presId="urn:microsoft.com/office/officeart/2005/8/layout/orgChart1"/>
    <dgm:cxn modelId="{AD08BCC9-6140-4EC5-B60D-004EBA23B868}" type="presParOf" srcId="{09CA1559-13A2-49E0-890D-13C64B5FA83C}" destId="{E433454A-26A0-42CC-95BA-0D9B615D7FE2}" srcOrd="0" destOrd="0" presId="urn:microsoft.com/office/officeart/2005/8/layout/orgChart1"/>
    <dgm:cxn modelId="{06832CE0-AC37-42A5-B953-F385A189ECAD}" type="presParOf" srcId="{09CA1559-13A2-49E0-890D-13C64B5FA83C}" destId="{B30D0D9A-7717-4B76-9838-92D711EE7878}" srcOrd="1" destOrd="0" presId="urn:microsoft.com/office/officeart/2005/8/layout/orgChart1"/>
    <dgm:cxn modelId="{727389C4-6282-4583-8680-7B6072C42661}" type="presParOf" srcId="{E4A838BC-B764-43D3-B739-8D44E7AB4DA2}" destId="{B051389C-7C00-4888-91EA-50BEB16B2070}" srcOrd="1" destOrd="0" presId="urn:microsoft.com/office/officeart/2005/8/layout/orgChart1"/>
    <dgm:cxn modelId="{1C9089F5-A2E6-4CB7-B105-BC899B666E6B}" type="presParOf" srcId="{B051389C-7C00-4888-91EA-50BEB16B2070}" destId="{36A32376-B532-4F3F-91D1-8C794ADB874E}" srcOrd="0" destOrd="0" presId="urn:microsoft.com/office/officeart/2005/8/layout/orgChart1"/>
    <dgm:cxn modelId="{ADD507D6-5A2E-453C-AEC0-95748ABDE918}" type="presParOf" srcId="{B051389C-7C00-4888-91EA-50BEB16B2070}" destId="{4D4195FC-17D9-4090-B044-838EE9EC5372}" srcOrd="1" destOrd="0" presId="urn:microsoft.com/office/officeart/2005/8/layout/orgChart1"/>
    <dgm:cxn modelId="{4854DAD3-F43E-4957-A28E-BC34B41AC636}" type="presParOf" srcId="{4D4195FC-17D9-4090-B044-838EE9EC5372}" destId="{C8439A66-C468-4C49-B314-2DA0E63A198E}" srcOrd="0" destOrd="0" presId="urn:microsoft.com/office/officeart/2005/8/layout/orgChart1"/>
    <dgm:cxn modelId="{F7D976BA-CD5B-4859-8442-D827A574797B}" type="presParOf" srcId="{C8439A66-C468-4C49-B314-2DA0E63A198E}" destId="{7EF6B484-40D2-464B-BE94-E767B8915C42}" srcOrd="0" destOrd="0" presId="urn:microsoft.com/office/officeart/2005/8/layout/orgChart1"/>
    <dgm:cxn modelId="{E892DAFE-4D21-4EF2-99A8-308A95067E60}" type="presParOf" srcId="{C8439A66-C468-4C49-B314-2DA0E63A198E}" destId="{280DA1DE-43A0-44DE-9F70-6B5055680ABB}" srcOrd="1" destOrd="0" presId="urn:microsoft.com/office/officeart/2005/8/layout/orgChart1"/>
    <dgm:cxn modelId="{DAD34574-C94C-4698-B69F-450F1B393186}" type="presParOf" srcId="{4D4195FC-17D9-4090-B044-838EE9EC5372}" destId="{085B7BCB-A456-4BDD-91EC-844CB8E75F1F}" srcOrd="1" destOrd="0" presId="urn:microsoft.com/office/officeart/2005/8/layout/orgChart1"/>
    <dgm:cxn modelId="{9BE5FA4F-A124-419B-B1D9-0FCA77D47535}" type="presParOf" srcId="{4D4195FC-17D9-4090-B044-838EE9EC5372}" destId="{370EA4E9-6E07-437E-88E3-2DE1E5D08D7F}" srcOrd="2" destOrd="0" presId="urn:microsoft.com/office/officeart/2005/8/layout/orgChart1"/>
    <dgm:cxn modelId="{3783D25A-813B-4C45-BA0C-C259E67EC7D0}" type="presParOf" srcId="{B051389C-7C00-4888-91EA-50BEB16B2070}" destId="{108D2298-4460-48D8-B1CE-527C7AF038D7}" srcOrd="2" destOrd="0" presId="urn:microsoft.com/office/officeart/2005/8/layout/orgChart1"/>
    <dgm:cxn modelId="{9A47E7E0-B858-4E92-8B0A-A931B0C643F0}" type="presParOf" srcId="{B051389C-7C00-4888-91EA-50BEB16B2070}" destId="{BAF0BE2D-44A7-496B-8462-A97F4F134259}" srcOrd="3" destOrd="0" presId="urn:microsoft.com/office/officeart/2005/8/layout/orgChart1"/>
    <dgm:cxn modelId="{0753B692-3243-4134-B8A8-57046CF0C77E}" type="presParOf" srcId="{BAF0BE2D-44A7-496B-8462-A97F4F134259}" destId="{CCA9FBB2-6AE0-4325-99C9-B7F182CC9420}" srcOrd="0" destOrd="0" presId="urn:microsoft.com/office/officeart/2005/8/layout/orgChart1"/>
    <dgm:cxn modelId="{B8B72A9D-E6D0-4A72-9A47-C0490B582F8F}" type="presParOf" srcId="{CCA9FBB2-6AE0-4325-99C9-B7F182CC9420}" destId="{D2B741E9-4B57-46BF-9CC8-C31C006469FA}" srcOrd="0" destOrd="0" presId="urn:microsoft.com/office/officeart/2005/8/layout/orgChart1"/>
    <dgm:cxn modelId="{D9AE283B-81CD-44DD-A8C1-41A51DDF949C}" type="presParOf" srcId="{CCA9FBB2-6AE0-4325-99C9-B7F182CC9420}" destId="{6C11EFF1-A3E3-4D1A-A701-D29409D6CCDA}" srcOrd="1" destOrd="0" presId="urn:microsoft.com/office/officeart/2005/8/layout/orgChart1"/>
    <dgm:cxn modelId="{A5E1C2E1-8793-4394-85A9-48994D203E3D}" type="presParOf" srcId="{BAF0BE2D-44A7-496B-8462-A97F4F134259}" destId="{04503D40-5FE4-4993-AD1C-7772FBCE8926}" srcOrd="1" destOrd="0" presId="urn:microsoft.com/office/officeart/2005/8/layout/orgChart1"/>
    <dgm:cxn modelId="{F6F37A9C-B84B-464F-AFB3-155B898E1C0C}" type="presParOf" srcId="{BAF0BE2D-44A7-496B-8462-A97F4F134259}" destId="{6EB2EE0E-0E02-4EAB-AC2E-90E15F93B32B}" srcOrd="2" destOrd="0" presId="urn:microsoft.com/office/officeart/2005/8/layout/orgChart1"/>
    <dgm:cxn modelId="{ADEAEA6B-6622-42B4-B5F6-17021BBDA363}" type="presParOf" srcId="{B051389C-7C00-4888-91EA-50BEB16B2070}" destId="{709B762E-1419-4F11-A3AA-2503D49FD870}" srcOrd="4" destOrd="0" presId="urn:microsoft.com/office/officeart/2005/8/layout/orgChart1"/>
    <dgm:cxn modelId="{5A4D1643-2640-4C94-B8E3-E46EDF063D45}" type="presParOf" srcId="{B051389C-7C00-4888-91EA-50BEB16B2070}" destId="{0FE4C513-15E3-4645-B29F-FD467D43E3E8}" srcOrd="5" destOrd="0" presId="urn:microsoft.com/office/officeart/2005/8/layout/orgChart1"/>
    <dgm:cxn modelId="{2A5036A5-AE73-4099-8529-91CD38F2922D}" type="presParOf" srcId="{0FE4C513-15E3-4645-B29F-FD467D43E3E8}" destId="{5DBD113A-15ED-4DDC-9C10-05B52E10EAE1}" srcOrd="0" destOrd="0" presId="urn:microsoft.com/office/officeart/2005/8/layout/orgChart1"/>
    <dgm:cxn modelId="{E74B2C4D-DF51-4CD1-B137-B22DD7CE4FE1}" type="presParOf" srcId="{5DBD113A-15ED-4DDC-9C10-05B52E10EAE1}" destId="{475B1B3F-9E52-42A2-ADBA-AEA81071FD93}" srcOrd="0" destOrd="0" presId="urn:microsoft.com/office/officeart/2005/8/layout/orgChart1"/>
    <dgm:cxn modelId="{BA23CD38-DD1C-4650-9E01-FFEDAF64A64A}" type="presParOf" srcId="{5DBD113A-15ED-4DDC-9C10-05B52E10EAE1}" destId="{CA1BF7A4-D6E6-4320-8474-4A17A9BF8688}" srcOrd="1" destOrd="0" presId="urn:microsoft.com/office/officeart/2005/8/layout/orgChart1"/>
    <dgm:cxn modelId="{F516A043-88A1-4684-94D1-390FB0E0E240}" type="presParOf" srcId="{0FE4C513-15E3-4645-B29F-FD467D43E3E8}" destId="{EC398C81-49F9-4BB5-9DA4-EF8FE176288C}" srcOrd="1" destOrd="0" presId="urn:microsoft.com/office/officeart/2005/8/layout/orgChart1"/>
    <dgm:cxn modelId="{6C0D560F-8BF5-40A8-A1A4-FD222C912A54}" type="presParOf" srcId="{0FE4C513-15E3-4645-B29F-FD467D43E3E8}" destId="{BA4B0EB1-7978-40DB-8F37-61363A2F3562}" srcOrd="2" destOrd="0" presId="urn:microsoft.com/office/officeart/2005/8/layout/orgChart1"/>
    <dgm:cxn modelId="{EEC86C48-875B-4333-A0D6-A1BEB3A0D147}" type="presParOf" srcId="{B051389C-7C00-4888-91EA-50BEB16B2070}" destId="{7E4383A0-EB74-48A8-B364-3F0A7DE3A7CE}" srcOrd="6" destOrd="0" presId="urn:microsoft.com/office/officeart/2005/8/layout/orgChart1"/>
    <dgm:cxn modelId="{B76ADFF5-0AAB-4528-B1BE-D71A6BC6C419}" type="presParOf" srcId="{B051389C-7C00-4888-91EA-50BEB16B2070}" destId="{A16AFE97-B838-43C1-B062-8823FE6D5795}" srcOrd="7" destOrd="0" presId="urn:microsoft.com/office/officeart/2005/8/layout/orgChart1"/>
    <dgm:cxn modelId="{23E6D8DE-5163-4165-BFA1-390108B2E2FE}" type="presParOf" srcId="{A16AFE97-B838-43C1-B062-8823FE6D5795}" destId="{116E87FE-A8F4-44B8-AFAE-FBC78EBF38F3}" srcOrd="0" destOrd="0" presId="urn:microsoft.com/office/officeart/2005/8/layout/orgChart1"/>
    <dgm:cxn modelId="{CA71E70B-E2DD-4E5E-9138-1F1949B9AC56}" type="presParOf" srcId="{116E87FE-A8F4-44B8-AFAE-FBC78EBF38F3}" destId="{25621D64-54F6-46E1-8C04-23AB6D503968}" srcOrd="0" destOrd="0" presId="urn:microsoft.com/office/officeart/2005/8/layout/orgChart1"/>
    <dgm:cxn modelId="{F95014AF-00EA-4E59-B037-B3B0E4DED6D2}" type="presParOf" srcId="{116E87FE-A8F4-44B8-AFAE-FBC78EBF38F3}" destId="{12B28875-C7E7-4F51-8B68-516C06E985BF}" srcOrd="1" destOrd="0" presId="urn:microsoft.com/office/officeart/2005/8/layout/orgChart1"/>
    <dgm:cxn modelId="{242CA782-BB89-4CD1-8A7A-9AC27E25DC72}" type="presParOf" srcId="{A16AFE97-B838-43C1-B062-8823FE6D5795}" destId="{CD4732CE-F9EE-48B0-B6F8-0A94DA8DE7A5}" srcOrd="1" destOrd="0" presId="urn:microsoft.com/office/officeart/2005/8/layout/orgChart1"/>
    <dgm:cxn modelId="{FEF4D21D-40AA-4CCE-9AA2-DB383709278C}" type="presParOf" srcId="{A16AFE97-B838-43C1-B062-8823FE6D5795}" destId="{2AAA5340-5A4E-4A35-BF13-F7FC1E3D66CF}" srcOrd="2" destOrd="0" presId="urn:microsoft.com/office/officeart/2005/8/layout/orgChart1"/>
    <dgm:cxn modelId="{4CA1DE61-7314-4C58-9635-D856A5010295}" type="presParOf" srcId="{E4A838BC-B764-43D3-B739-8D44E7AB4DA2}" destId="{53A642BF-7266-428D-9097-49E5129C7F5E}"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2BA2444-0EFA-4224-AAD2-1AD1225ACAF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fa-IR"/>
        </a:p>
      </dgm:t>
    </dgm:pt>
    <dgm:pt modelId="{631DBEE5-57D8-44E0-BF09-E141E13C920A}">
      <dgm:prSet phldrT="[Text]" custT="1"/>
      <dgm:spPr/>
      <dgm:t>
        <a:bodyPr/>
        <a:lstStyle/>
        <a:p>
          <a:pPr rtl="1"/>
          <a:r>
            <a:rPr lang="fa-IR" sz="1600" dirty="0">
              <a:cs typeface="B Titr" panose="00000700000000000000" pitchFamily="2" charset="-78"/>
            </a:rPr>
            <a:t>نظریه ی سرسختی روانشناختی سوزان کوئاسا (نظریه پرداز)</a:t>
          </a:r>
        </a:p>
      </dgm:t>
    </dgm:pt>
    <dgm:pt modelId="{47DA8CB6-DCB8-44FE-A1C7-694180993711}" type="parTrans" cxnId="{D2F8AD1F-7336-429D-BCBD-CA6BB5EBFCCE}">
      <dgm:prSet/>
      <dgm:spPr/>
      <dgm:t>
        <a:bodyPr/>
        <a:lstStyle/>
        <a:p>
          <a:pPr rtl="1"/>
          <a:endParaRPr lang="fa-IR" sz="2400">
            <a:cs typeface="B Titr" panose="00000700000000000000" pitchFamily="2" charset="-78"/>
          </a:endParaRPr>
        </a:p>
      </dgm:t>
    </dgm:pt>
    <dgm:pt modelId="{074EEF99-C8FC-467B-A8AD-CB3CA7B39148}" type="sibTrans" cxnId="{D2F8AD1F-7336-429D-BCBD-CA6BB5EBFCCE}">
      <dgm:prSet/>
      <dgm:spPr/>
      <dgm:t>
        <a:bodyPr/>
        <a:lstStyle/>
        <a:p>
          <a:pPr rtl="1"/>
          <a:endParaRPr lang="fa-IR" sz="2400">
            <a:cs typeface="B Titr" panose="00000700000000000000" pitchFamily="2" charset="-78"/>
          </a:endParaRPr>
        </a:p>
      </dgm:t>
    </dgm:pt>
    <dgm:pt modelId="{B8DFEA3E-0BE3-4BBF-9485-72AF71060F76}">
      <dgm:prSet phldrT="[Text]" custT="1"/>
      <dgm:spPr/>
      <dgm:t>
        <a:bodyPr/>
        <a:lstStyle/>
        <a:p>
          <a:pPr rtl="1"/>
          <a:r>
            <a:rPr lang="fa-IR" sz="1800" dirty="0">
              <a:cs typeface="B Titr" panose="00000700000000000000" pitchFamily="2" charset="-78"/>
            </a:rPr>
            <a:t>مبارزه طلبی</a:t>
          </a:r>
        </a:p>
      </dgm:t>
    </dgm:pt>
    <dgm:pt modelId="{740F6205-A0ED-4F86-92B4-B56EEE79E1D7}" type="parTrans" cxnId="{E8E86142-056A-4275-95C7-5BD5B4D75C88}">
      <dgm:prSet/>
      <dgm:spPr/>
      <dgm:t>
        <a:bodyPr/>
        <a:lstStyle/>
        <a:p>
          <a:pPr rtl="1"/>
          <a:endParaRPr lang="fa-IR" sz="2400">
            <a:cs typeface="B Titr" panose="00000700000000000000" pitchFamily="2" charset="-78"/>
          </a:endParaRPr>
        </a:p>
      </dgm:t>
    </dgm:pt>
    <dgm:pt modelId="{ECB57907-0AE7-4E34-9391-6248ABFBFA4D}" type="sibTrans" cxnId="{E8E86142-056A-4275-95C7-5BD5B4D75C88}">
      <dgm:prSet/>
      <dgm:spPr/>
      <dgm:t>
        <a:bodyPr/>
        <a:lstStyle/>
        <a:p>
          <a:pPr rtl="1"/>
          <a:endParaRPr lang="fa-IR" sz="2400">
            <a:cs typeface="B Titr" panose="00000700000000000000" pitchFamily="2" charset="-78"/>
          </a:endParaRPr>
        </a:p>
      </dgm:t>
    </dgm:pt>
    <dgm:pt modelId="{5377446E-F85B-4B08-BBD4-257134B98EBB}">
      <dgm:prSet phldrT="[Text]" custT="1"/>
      <dgm:spPr/>
      <dgm:t>
        <a:bodyPr/>
        <a:lstStyle/>
        <a:p>
          <a:pPr rtl="1"/>
          <a:r>
            <a:rPr lang="fa-IR" sz="1800" dirty="0">
              <a:cs typeface="B Titr" panose="00000700000000000000" pitchFamily="2" charset="-78"/>
            </a:rPr>
            <a:t>تعهد</a:t>
          </a:r>
        </a:p>
      </dgm:t>
    </dgm:pt>
    <dgm:pt modelId="{C58144AF-3173-409B-934F-BBF7E6425278}" type="parTrans" cxnId="{AEB2B9AC-8418-4D27-AB8C-938C300A7324}">
      <dgm:prSet/>
      <dgm:spPr/>
      <dgm:t>
        <a:bodyPr/>
        <a:lstStyle/>
        <a:p>
          <a:pPr rtl="1"/>
          <a:endParaRPr lang="fa-IR" sz="2400">
            <a:cs typeface="B Titr" panose="00000700000000000000" pitchFamily="2" charset="-78"/>
          </a:endParaRPr>
        </a:p>
      </dgm:t>
    </dgm:pt>
    <dgm:pt modelId="{FFACDBB1-F756-476B-8690-C3CC8EBCB8AC}" type="sibTrans" cxnId="{AEB2B9AC-8418-4D27-AB8C-938C300A7324}">
      <dgm:prSet/>
      <dgm:spPr/>
      <dgm:t>
        <a:bodyPr/>
        <a:lstStyle/>
        <a:p>
          <a:pPr rtl="1"/>
          <a:endParaRPr lang="fa-IR" sz="2400">
            <a:cs typeface="B Titr" panose="00000700000000000000" pitchFamily="2" charset="-78"/>
          </a:endParaRPr>
        </a:p>
      </dgm:t>
    </dgm:pt>
    <dgm:pt modelId="{C778D69E-2CA7-4A56-AD7D-07001008CCC4}">
      <dgm:prSet custT="1"/>
      <dgm:spPr/>
      <dgm:t>
        <a:bodyPr/>
        <a:lstStyle/>
        <a:p>
          <a:pPr rtl="1"/>
          <a:r>
            <a:rPr lang="fa-IR" sz="1800" dirty="0">
              <a:cs typeface="B Titr" panose="00000700000000000000" pitchFamily="2" charset="-78"/>
            </a:rPr>
            <a:t>کنترل</a:t>
          </a:r>
        </a:p>
      </dgm:t>
    </dgm:pt>
    <dgm:pt modelId="{42132F24-93C3-4B3B-AEF2-FD13894E6808}" type="parTrans" cxnId="{7F764D83-1970-4B4C-8F24-D88DFEBADD0F}">
      <dgm:prSet/>
      <dgm:spPr/>
      <dgm:t>
        <a:bodyPr/>
        <a:lstStyle/>
        <a:p>
          <a:pPr rtl="1"/>
          <a:endParaRPr lang="fa-IR" sz="2400">
            <a:cs typeface="B Titr" panose="00000700000000000000" pitchFamily="2" charset="-78"/>
          </a:endParaRPr>
        </a:p>
      </dgm:t>
    </dgm:pt>
    <dgm:pt modelId="{C1F808A8-4821-4250-9D3A-25509AC97D48}" type="sibTrans" cxnId="{7F764D83-1970-4B4C-8F24-D88DFEBADD0F}">
      <dgm:prSet/>
      <dgm:spPr/>
      <dgm:t>
        <a:bodyPr/>
        <a:lstStyle/>
        <a:p>
          <a:pPr rtl="1"/>
          <a:endParaRPr lang="fa-IR" sz="2400">
            <a:cs typeface="B Titr" panose="00000700000000000000" pitchFamily="2" charset="-78"/>
          </a:endParaRPr>
        </a:p>
      </dgm:t>
    </dgm:pt>
    <dgm:pt modelId="{C4A75177-E96A-4474-93CF-1221670037AA}" type="pres">
      <dgm:prSet presAssocID="{72BA2444-0EFA-4224-AAD2-1AD1225ACAFD}" presName="hierChild1" presStyleCnt="0">
        <dgm:presLayoutVars>
          <dgm:orgChart val="1"/>
          <dgm:chPref val="1"/>
          <dgm:dir/>
          <dgm:animOne val="branch"/>
          <dgm:animLvl val="lvl"/>
          <dgm:resizeHandles/>
        </dgm:presLayoutVars>
      </dgm:prSet>
      <dgm:spPr/>
    </dgm:pt>
    <dgm:pt modelId="{E4A838BC-B764-43D3-B739-8D44E7AB4DA2}" type="pres">
      <dgm:prSet presAssocID="{631DBEE5-57D8-44E0-BF09-E141E13C920A}" presName="hierRoot1" presStyleCnt="0">
        <dgm:presLayoutVars>
          <dgm:hierBranch val="init"/>
        </dgm:presLayoutVars>
      </dgm:prSet>
      <dgm:spPr/>
    </dgm:pt>
    <dgm:pt modelId="{09CA1559-13A2-49E0-890D-13C64B5FA83C}" type="pres">
      <dgm:prSet presAssocID="{631DBEE5-57D8-44E0-BF09-E141E13C920A}" presName="rootComposite1" presStyleCnt="0"/>
      <dgm:spPr/>
    </dgm:pt>
    <dgm:pt modelId="{E433454A-26A0-42CC-95BA-0D9B615D7FE2}" type="pres">
      <dgm:prSet presAssocID="{631DBEE5-57D8-44E0-BF09-E141E13C920A}" presName="rootText1" presStyleLbl="node0" presStyleIdx="0" presStyleCnt="1" custScaleX="268493" custScaleY="57631">
        <dgm:presLayoutVars>
          <dgm:chPref val="3"/>
        </dgm:presLayoutVars>
      </dgm:prSet>
      <dgm:spPr/>
    </dgm:pt>
    <dgm:pt modelId="{B30D0D9A-7717-4B76-9838-92D711EE7878}" type="pres">
      <dgm:prSet presAssocID="{631DBEE5-57D8-44E0-BF09-E141E13C920A}" presName="rootConnector1" presStyleLbl="node1" presStyleIdx="0" presStyleCnt="0"/>
      <dgm:spPr/>
    </dgm:pt>
    <dgm:pt modelId="{B051389C-7C00-4888-91EA-50BEB16B2070}" type="pres">
      <dgm:prSet presAssocID="{631DBEE5-57D8-44E0-BF09-E141E13C920A}" presName="hierChild2" presStyleCnt="0"/>
      <dgm:spPr/>
    </dgm:pt>
    <dgm:pt modelId="{36A32376-B532-4F3F-91D1-8C794ADB874E}" type="pres">
      <dgm:prSet presAssocID="{740F6205-A0ED-4F86-92B4-B56EEE79E1D7}" presName="Name37" presStyleLbl="parChTrans1D2" presStyleIdx="0" presStyleCnt="3"/>
      <dgm:spPr/>
    </dgm:pt>
    <dgm:pt modelId="{4D4195FC-17D9-4090-B044-838EE9EC5372}" type="pres">
      <dgm:prSet presAssocID="{B8DFEA3E-0BE3-4BBF-9485-72AF71060F76}" presName="hierRoot2" presStyleCnt="0">
        <dgm:presLayoutVars>
          <dgm:hierBranch val="init"/>
        </dgm:presLayoutVars>
      </dgm:prSet>
      <dgm:spPr/>
    </dgm:pt>
    <dgm:pt modelId="{C8439A66-C468-4C49-B314-2DA0E63A198E}" type="pres">
      <dgm:prSet presAssocID="{B8DFEA3E-0BE3-4BBF-9485-72AF71060F76}" presName="rootComposite" presStyleCnt="0"/>
      <dgm:spPr/>
    </dgm:pt>
    <dgm:pt modelId="{7EF6B484-40D2-464B-BE94-E767B8915C42}" type="pres">
      <dgm:prSet presAssocID="{B8DFEA3E-0BE3-4BBF-9485-72AF71060F76}" presName="rootText" presStyleLbl="node2" presStyleIdx="0" presStyleCnt="3" custScaleY="57426">
        <dgm:presLayoutVars>
          <dgm:chPref val="3"/>
        </dgm:presLayoutVars>
      </dgm:prSet>
      <dgm:spPr/>
    </dgm:pt>
    <dgm:pt modelId="{280DA1DE-43A0-44DE-9F70-6B5055680ABB}" type="pres">
      <dgm:prSet presAssocID="{B8DFEA3E-0BE3-4BBF-9485-72AF71060F76}" presName="rootConnector" presStyleLbl="node2" presStyleIdx="0" presStyleCnt="3"/>
      <dgm:spPr/>
    </dgm:pt>
    <dgm:pt modelId="{085B7BCB-A456-4BDD-91EC-844CB8E75F1F}" type="pres">
      <dgm:prSet presAssocID="{B8DFEA3E-0BE3-4BBF-9485-72AF71060F76}" presName="hierChild4" presStyleCnt="0"/>
      <dgm:spPr/>
    </dgm:pt>
    <dgm:pt modelId="{370EA4E9-6E07-437E-88E3-2DE1E5D08D7F}" type="pres">
      <dgm:prSet presAssocID="{B8DFEA3E-0BE3-4BBF-9485-72AF71060F76}" presName="hierChild5" presStyleCnt="0"/>
      <dgm:spPr/>
    </dgm:pt>
    <dgm:pt modelId="{108D2298-4460-48D8-B1CE-527C7AF038D7}" type="pres">
      <dgm:prSet presAssocID="{42132F24-93C3-4B3B-AEF2-FD13894E6808}" presName="Name37" presStyleLbl="parChTrans1D2" presStyleIdx="1" presStyleCnt="3"/>
      <dgm:spPr/>
    </dgm:pt>
    <dgm:pt modelId="{BAF0BE2D-44A7-496B-8462-A97F4F134259}" type="pres">
      <dgm:prSet presAssocID="{C778D69E-2CA7-4A56-AD7D-07001008CCC4}" presName="hierRoot2" presStyleCnt="0">
        <dgm:presLayoutVars>
          <dgm:hierBranch val="init"/>
        </dgm:presLayoutVars>
      </dgm:prSet>
      <dgm:spPr/>
    </dgm:pt>
    <dgm:pt modelId="{CCA9FBB2-6AE0-4325-99C9-B7F182CC9420}" type="pres">
      <dgm:prSet presAssocID="{C778D69E-2CA7-4A56-AD7D-07001008CCC4}" presName="rootComposite" presStyleCnt="0"/>
      <dgm:spPr/>
    </dgm:pt>
    <dgm:pt modelId="{D2B741E9-4B57-46BF-9CC8-C31C006469FA}" type="pres">
      <dgm:prSet presAssocID="{C778D69E-2CA7-4A56-AD7D-07001008CCC4}" presName="rootText" presStyleLbl="node2" presStyleIdx="1" presStyleCnt="3" custScaleY="63698">
        <dgm:presLayoutVars>
          <dgm:chPref val="3"/>
        </dgm:presLayoutVars>
      </dgm:prSet>
      <dgm:spPr/>
    </dgm:pt>
    <dgm:pt modelId="{6C11EFF1-A3E3-4D1A-A701-D29409D6CCDA}" type="pres">
      <dgm:prSet presAssocID="{C778D69E-2CA7-4A56-AD7D-07001008CCC4}" presName="rootConnector" presStyleLbl="node2" presStyleIdx="1" presStyleCnt="3"/>
      <dgm:spPr/>
    </dgm:pt>
    <dgm:pt modelId="{04503D40-5FE4-4993-AD1C-7772FBCE8926}" type="pres">
      <dgm:prSet presAssocID="{C778D69E-2CA7-4A56-AD7D-07001008CCC4}" presName="hierChild4" presStyleCnt="0"/>
      <dgm:spPr/>
    </dgm:pt>
    <dgm:pt modelId="{6EB2EE0E-0E02-4EAB-AC2E-90E15F93B32B}" type="pres">
      <dgm:prSet presAssocID="{C778D69E-2CA7-4A56-AD7D-07001008CCC4}" presName="hierChild5" presStyleCnt="0"/>
      <dgm:spPr/>
    </dgm:pt>
    <dgm:pt modelId="{7E4383A0-EB74-48A8-B364-3F0A7DE3A7CE}" type="pres">
      <dgm:prSet presAssocID="{C58144AF-3173-409B-934F-BBF7E6425278}" presName="Name37" presStyleLbl="parChTrans1D2" presStyleIdx="2" presStyleCnt="3"/>
      <dgm:spPr/>
    </dgm:pt>
    <dgm:pt modelId="{A16AFE97-B838-43C1-B062-8823FE6D5795}" type="pres">
      <dgm:prSet presAssocID="{5377446E-F85B-4B08-BBD4-257134B98EBB}" presName="hierRoot2" presStyleCnt="0">
        <dgm:presLayoutVars>
          <dgm:hierBranch val="init"/>
        </dgm:presLayoutVars>
      </dgm:prSet>
      <dgm:spPr/>
    </dgm:pt>
    <dgm:pt modelId="{116E87FE-A8F4-44B8-AFAE-FBC78EBF38F3}" type="pres">
      <dgm:prSet presAssocID="{5377446E-F85B-4B08-BBD4-257134B98EBB}" presName="rootComposite" presStyleCnt="0"/>
      <dgm:spPr/>
    </dgm:pt>
    <dgm:pt modelId="{25621D64-54F6-46E1-8C04-23AB6D503968}" type="pres">
      <dgm:prSet presAssocID="{5377446E-F85B-4B08-BBD4-257134B98EBB}" presName="rootText" presStyleLbl="node2" presStyleIdx="2" presStyleCnt="3" custScaleY="63698">
        <dgm:presLayoutVars>
          <dgm:chPref val="3"/>
        </dgm:presLayoutVars>
      </dgm:prSet>
      <dgm:spPr/>
    </dgm:pt>
    <dgm:pt modelId="{12B28875-C7E7-4F51-8B68-516C06E985BF}" type="pres">
      <dgm:prSet presAssocID="{5377446E-F85B-4B08-BBD4-257134B98EBB}" presName="rootConnector" presStyleLbl="node2" presStyleIdx="2" presStyleCnt="3"/>
      <dgm:spPr/>
    </dgm:pt>
    <dgm:pt modelId="{CD4732CE-F9EE-48B0-B6F8-0A94DA8DE7A5}" type="pres">
      <dgm:prSet presAssocID="{5377446E-F85B-4B08-BBD4-257134B98EBB}" presName="hierChild4" presStyleCnt="0"/>
      <dgm:spPr/>
    </dgm:pt>
    <dgm:pt modelId="{2AAA5340-5A4E-4A35-BF13-F7FC1E3D66CF}" type="pres">
      <dgm:prSet presAssocID="{5377446E-F85B-4B08-BBD4-257134B98EBB}" presName="hierChild5" presStyleCnt="0"/>
      <dgm:spPr/>
    </dgm:pt>
    <dgm:pt modelId="{53A642BF-7266-428D-9097-49E5129C7F5E}" type="pres">
      <dgm:prSet presAssocID="{631DBEE5-57D8-44E0-BF09-E141E13C920A}" presName="hierChild3" presStyleCnt="0"/>
      <dgm:spPr/>
    </dgm:pt>
  </dgm:ptLst>
  <dgm:cxnLst>
    <dgm:cxn modelId="{D2F8AD1F-7336-429D-BCBD-CA6BB5EBFCCE}" srcId="{72BA2444-0EFA-4224-AAD2-1AD1225ACAFD}" destId="{631DBEE5-57D8-44E0-BF09-E141E13C920A}" srcOrd="0" destOrd="0" parTransId="{47DA8CB6-DCB8-44FE-A1C7-694180993711}" sibTransId="{074EEF99-C8FC-467B-A8AD-CB3CA7B39148}"/>
    <dgm:cxn modelId="{A9C55D3F-8C04-4C16-861F-51FF6FB2B610}" type="presOf" srcId="{42132F24-93C3-4B3B-AEF2-FD13894E6808}" destId="{108D2298-4460-48D8-B1CE-527C7AF038D7}" srcOrd="0" destOrd="0" presId="urn:microsoft.com/office/officeart/2005/8/layout/orgChart1"/>
    <dgm:cxn modelId="{B4A5A15F-16E4-4056-A025-000D93111D77}" type="presOf" srcId="{C778D69E-2CA7-4A56-AD7D-07001008CCC4}" destId="{6C11EFF1-A3E3-4D1A-A701-D29409D6CCDA}" srcOrd="1" destOrd="0" presId="urn:microsoft.com/office/officeart/2005/8/layout/orgChart1"/>
    <dgm:cxn modelId="{E8E86142-056A-4275-95C7-5BD5B4D75C88}" srcId="{631DBEE5-57D8-44E0-BF09-E141E13C920A}" destId="{B8DFEA3E-0BE3-4BBF-9485-72AF71060F76}" srcOrd="0" destOrd="0" parTransId="{740F6205-A0ED-4F86-92B4-B56EEE79E1D7}" sibTransId="{ECB57907-0AE7-4E34-9391-6248ABFBFA4D}"/>
    <dgm:cxn modelId="{372F8650-0810-4AB4-BA55-B1A3C9EAB2B6}" type="presOf" srcId="{5377446E-F85B-4B08-BBD4-257134B98EBB}" destId="{25621D64-54F6-46E1-8C04-23AB6D503968}" srcOrd="0" destOrd="0" presId="urn:microsoft.com/office/officeart/2005/8/layout/orgChart1"/>
    <dgm:cxn modelId="{94740C75-BBAB-4F0D-A7D8-56FC6415FDB4}" type="presOf" srcId="{72BA2444-0EFA-4224-AAD2-1AD1225ACAFD}" destId="{C4A75177-E96A-4474-93CF-1221670037AA}" srcOrd="0" destOrd="0" presId="urn:microsoft.com/office/officeart/2005/8/layout/orgChart1"/>
    <dgm:cxn modelId="{7F764D83-1970-4B4C-8F24-D88DFEBADD0F}" srcId="{631DBEE5-57D8-44E0-BF09-E141E13C920A}" destId="{C778D69E-2CA7-4A56-AD7D-07001008CCC4}" srcOrd="1" destOrd="0" parTransId="{42132F24-93C3-4B3B-AEF2-FD13894E6808}" sibTransId="{C1F808A8-4821-4250-9D3A-25509AC97D48}"/>
    <dgm:cxn modelId="{B87C2494-5A95-4454-B21F-02B2339ECB21}" type="presOf" srcId="{5377446E-F85B-4B08-BBD4-257134B98EBB}" destId="{12B28875-C7E7-4F51-8B68-516C06E985BF}" srcOrd="1" destOrd="0" presId="urn:microsoft.com/office/officeart/2005/8/layout/orgChart1"/>
    <dgm:cxn modelId="{D1B9579B-2385-49BB-8689-671101166B6F}" type="presOf" srcId="{631DBEE5-57D8-44E0-BF09-E141E13C920A}" destId="{E433454A-26A0-42CC-95BA-0D9B615D7FE2}" srcOrd="0" destOrd="0" presId="urn:microsoft.com/office/officeart/2005/8/layout/orgChart1"/>
    <dgm:cxn modelId="{AEB2B9AC-8418-4D27-AB8C-938C300A7324}" srcId="{631DBEE5-57D8-44E0-BF09-E141E13C920A}" destId="{5377446E-F85B-4B08-BBD4-257134B98EBB}" srcOrd="2" destOrd="0" parTransId="{C58144AF-3173-409B-934F-BBF7E6425278}" sibTransId="{FFACDBB1-F756-476B-8690-C3CC8EBCB8AC}"/>
    <dgm:cxn modelId="{624D3DCA-32EB-4111-B423-778D2E7848B7}" type="presOf" srcId="{B8DFEA3E-0BE3-4BBF-9485-72AF71060F76}" destId="{280DA1DE-43A0-44DE-9F70-6B5055680ABB}" srcOrd="1" destOrd="0" presId="urn:microsoft.com/office/officeart/2005/8/layout/orgChart1"/>
    <dgm:cxn modelId="{FA281DCF-0BED-49F0-B46A-1740A535B9BD}" type="presOf" srcId="{740F6205-A0ED-4F86-92B4-B56EEE79E1D7}" destId="{36A32376-B532-4F3F-91D1-8C794ADB874E}" srcOrd="0" destOrd="0" presId="urn:microsoft.com/office/officeart/2005/8/layout/orgChart1"/>
    <dgm:cxn modelId="{C36D78CF-F183-4CAF-9A31-B4B2FA310A80}" type="presOf" srcId="{631DBEE5-57D8-44E0-BF09-E141E13C920A}" destId="{B30D0D9A-7717-4B76-9838-92D711EE7878}" srcOrd="1" destOrd="0" presId="urn:microsoft.com/office/officeart/2005/8/layout/orgChart1"/>
    <dgm:cxn modelId="{73A744D6-C623-40E7-9264-1B62BF367D72}" type="presOf" srcId="{C778D69E-2CA7-4A56-AD7D-07001008CCC4}" destId="{D2B741E9-4B57-46BF-9CC8-C31C006469FA}" srcOrd="0" destOrd="0" presId="urn:microsoft.com/office/officeart/2005/8/layout/orgChart1"/>
    <dgm:cxn modelId="{05A68ADA-CB1E-4CE3-81FD-8367A9333817}" type="presOf" srcId="{C58144AF-3173-409B-934F-BBF7E6425278}" destId="{7E4383A0-EB74-48A8-B364-3F0A7DE3A7CE}" srcOrd="0" destOrd="0" presId="urn:microsoft.com/office/officeart/2005/8/layout/orgChart1"/>
    <dgm:cxn modelId="{FBA994F0-CE3B-498D-8353-2BF4AADF4691}" type="presOf" srcId="{B8DFEA3E-0BE3-4BBF-9485-72AF71060F76}" destId="{7EF6B484-40D2-464B-BE94-E767B8915C42}" srcOrd="0" destOrd="0" presId="urn:microsoft.com/office/officeart/2005/8/layout/orgChart1"/>
    <dgm:cxn modelId="{34A3D66A-BC49-4403-8C76-7C3DFE90E49C}" type="presParOf" srcId="{C4A75177-E96A-4474-93CF-1221670037AA}" destId="{E4A838BC-B764-43D3-B739-8D44E7AB4DA2}" srcOrd="0" destOrd="0" presId="urn:microsoft.com/office/officeart/2005/8/layout/orgChart1"/>
    <dgm:cxn modelId="{6DF43F7A-7240-4B18-B3DE-20F3DBCC808F}" type="presParOf" srcId="{E4A838BC-B764-43D3-B739-8D44E7AB4DA2}" destId="{09CA1559-13A2-49E0-890D-13C64B5FA83C}" srcOrd="0" destOrd="0" presId="urn:microsoft.com/office/officeart/2005/8/layout/orgChart1"/>
    <dgm:cxn modelId="{AD08BCC9-6140-4EC5-B60D-004EBA23B868}" type="presParOf" srcId="{09CA1559-13A2-49E0-890D-13C64B5FA83C}" destId="{E433454A-26A0-42CC-95BA-0D9B615D7FE2}" srcOrd="0" destOrd="0" presId="urn:microsoft.com/office/officeart/2005/8/layout/orgChart1"/>
    <dgm:cxn modelId="{06832CE0-AC37-42A5-B953-F385A189ECAD}" type="presParOf" srcId="{09CA1559-13A2-49E0-890D-13C64B5FA83C}" destId="{B30D0D9A-7717-4B76-9838-92D711EE7878}" srcOrd="1" destOrd="0" presId="urn:microsoft.com/office/officeart/2005/8/layout/orgChart1"/>
    <dgm:cxn modelId="{727389C4-6282-4583-8680-7B6072C42661}" type="presParOf" srcId="{E4A838BC-B764-43D3-B739-8D44E7AB4DA2}" destId="{B051389C-7C00-4888-91EA-50BEB16B2070}" srcOrd="1" destOrd="0" presId="urn:microsoft.com/office/officeart/2005/8/layout/orgChart1"/>
    <dgm:cxn modelId="{1C9089F5-A2E6-4CB7-B105-BC899B666E6B}" type="presParOf" srcId="{B051389C-7C00-4888-91EA-50BEB16B2070}" destId="{36A32376-B532-4F3F-91D1-8C794ADB874E}" srcOrd="0" destOrd="0" presId="urn:microsoft.com/office/officeart/2005/8/layout/orgChart1"/>
    <dgm:cxn modelId="{ADD507D6-5A2E-453C-AEC0-95748ABDE918}" type="presParOf" srcId="{B051389C-7C00-4888-91EA-50BEB16B2070}" destId="{4D4195FC-17D9-4090-B044-838EE9EC5372}" srcOrd="1" destOrd="0" presId="urn:microsoft.com/office/officeart/2005/8/layout/orgChart1"/>
    <dgm:cxn modelId="{4854DAD3-F43E-4957-A28E-BC34B41AC636}" type="presParOf" srcId="{4D4195FC-17D9-4090-B044-838EE9EC5372}" destId="{C8439A66-C468-4C49-B314-2DA0E63A198E}" srcOrd="0" destOrd="0" presId="urn:microsoft.com/office/officeart/2005/8/layout/orgChart1"/>
    <dgm:cxn modelId="{F7D976BA-CD5B-4859-8442-D827A574797B}" type="presParOf" srcId="{C8439A66-C468-4C49-B314-2DA0E63A198E}" destId="{7EF6B484-40D2-464B-BE94-E767B8915C42}" srcOrd="0" destOrd="0" presId="urn:microsoft.com/office/officeart/2005/8/layout/orgChart1"/>
    <dgm:cxn modelId="{E892DAFE-4D21-4EF2-99A8-308A95067E60}" type="presParOf" srcId="{C8439A66-C468-4C49-B314-2DA0E63A198E}" destId="{280DA1DE-43A0-44DE-9F70-6B5055680ABB}" srcOrd="1" destOrd="0" presId="urn:microsoft.com/office/officeart/2005/8/layout/orgChart1"/>
    <dgm:cxn modelId="{DAD34574-C94C-4698-B69F-450F1B393186}" type="presParOf" srcId="{4D4195FC-17D9-4090-B044-838EE9EC5372}" destId="{085B7BCB-A456-4BDD-91EC-844CB8E75F1F}" srcOrd="1" destOrd="0" presId="urn:microsoft.com/office/officeart/2005/8/layout/orgChart1"/>
    <dgm:cxn modelId="{9BE5FA4F-A124-419B-B1D9-0FCA77D47535}" type="presParOf" srcId="{4D4195FC-17D9-4090-B044-838EE9EC5372}" destId="{370EA4E9-6E07-437E-88E3-2DE1E5D08D7F}" srcOrd="2" destOrd="0" presId="urn:microsoft.com/office/officeart/2005/8/layout/orgChart1"/>
    <dgm:cxn modelId="{3783D25A-813B-4C45-BA0C-C259E67EC7D0}" type="presParOf" srcId="{B051389C-7C00-4888-91EA-50BEB16B2070}" destId="{108D2298-4460-48D8-B1CE-527C7AF038D7}" srcOrd="2" destOrd="0" presId="urn:microsoft.com/office/officeart/2005/8/layout/orgChart1"/>
    <dgm:cxn modelId="{9A47E7E0-B858-4E92-8B0A-A931B0C643F0}" type="presParOf" srcId="{B051389C-7C00-4888-91EA-50BEB16B2070}" destId="{BAF0BE2D-44A7-496B-8462-A97F4F134259}" srcOrd="3" destOrd="0" presId="urn:microsoft.com/office/officeart/2005/8/layout/orgChart1"/>
    <dgm:cxn modelId="{0753B692-3243-4134-B8A8-57046CF0C77E}" type="presParOf" srcId="{BAF0BE2D-44A7-496B-8462-A97F4F134259}" destId="{CCA9FBB2-6AE0-4325-99C9-B7F182CC9420}" srcOrd="0" destOrd="0" presId="urn:microsoft.com/office/officeart/2005/8/layout/orgChart1"/>
    <dgm:cxn modelId="{B8B72A9D-E6D0-4A72-9A47-C0490B582F8F}" type="presParOf" srcId="{CCA9FBB2-6AE0-4325-99C9-B7F182CC9420}" destId="{D2B741E9-4B57-46BF-9CC8-C31C006469FA}" srcOrd="0" destOrd="0" presId="urn:microsoft.com/office/officeart/2005/8/layout/orgChart1"/>
    <dgm:cxn modelId="{D9AE283B-81CD-44DD-A8C1-41A51DDF949C}" type="presParOf" srcId="{CCA9FBB2-6AE0-4325-99C9-B7F182CC9420}" destId="{6C11EFF1-A3E3-4D1A-A701-D29409D6CCDA}" srcOrd="1" destOrd="0" presId="urn:microsoft.com/office/officeart/2005/8/layout/orgChart1"/>
    <dgm:cxn modelId="{A5E1C2E1-8793-4394-85A9-48994D203E3D}" type="presParOf" srcId="{BAF0BE2D-44A7-496B-8462-A97F4F134259}" destId="{04503D40-5FE4-4993-AD1C-7772FBCE8926}" srcOrd="1" destOrd="0" presId="urn:microsoft.com/office/officeart/2005/8/layout/orgChart1"/>
    <dgm:cxn modelId="{F6F37A9C-B84B-464F-AFB3-155B898E1C0C}" type="presParOf" srcId="{BAF0BE2D-44A7-496B-8462-A97F4F134259}" destId="{6EB2EE0E-0E02-4EAB-AC2E-90E15F93B32B}" srcOrd="2" destOrd="0" presId="urn:microsoft.com/office/officeart/2005/8/layout/orgChart1"/>
    <dgm:cxn modelId="{EEC86C48-875B-4333-A0D6-A1BEB3A0D147}" type="presParOf" srcId="{B051389C-7C00-4888-91EA-50BEB16B2070}" destId="{7E4383A0-EB74-48A8-B364-3F0A7DE3A7CE}" srcOrd="4" destOrd="0" presId="urn:microsoft.com/office/officeart/2005/8/layout/orgChart1"/>
    <dgm:cxn modelId="{B76ADFF5-0AAB-4528-B1BE-D71A6BC6C419}" type="presParOf" srcId="{B051389C-7C00-4888-91EA-50BEB16B2070}" destId="{A16AFE97-B838-43C1-B062-8823FE6D5795}" srcOrd="5" destOrd="0" presId="urn:microsoft.com/office/officeart/2005/8/layout/orgChart1"/>
    <dgm:cxn modelId="{23E6D8DE-5163-4165-BFA1-390108B2E2FE}" type="presParOf" srcId="{A16AFE97-B838-43C1-B062-8823FE6D5795}" destId="{116E87FE-A8F4-44B8-AFAE-FBC78EBF38F3}" srcOrd="0" destOrd="0" presId="urn:microsoft.com/office/officeart/2005/8/layout/orgChart1"/>
    <dgm:cxn modelId="{CA71E70B-E2DD-4E5E-9138-1F1949B9AC56}" type="presParOf" srcId="{116E87FE-A8F4-44B8-AFAE-FBC78EBF38F3}" destId="{25621D64-54F6-46E1-8C04-23AB6D503968}" srcOrd="0" destOrd="0" presId="urn:microsoft.com/office/officeart/2005/8/layout/orgChart1"/>
    <dgm:cxn modelId="{F95014AF-00EA-4E59-B037-B3B0E4DED6D2}" type="presParOf" srcId="{116E87FE-A8F4-44B8-AFAE-FBC78EBF38F3}" destId="{12B28875-C7E7-4F51-8B68-516C06E985BF}" srcOrd="1" destOrd="0" presId="urn:microsoft.com/office/officeart/2005/8/layout/orgChart1"/>
    <dgm:cxn modelId="{242CA782-BB89-4CD1-8A7A-9AC27E25DC72}" type="presParOf" srcId="{A16AFE97-B838-43C1-B062-8823FE6D5795}" destId="{CD4732CE-F9EE-48B0-B6F8-0A94DA8DE7A5}" srcOrd="1" destOrd="0" presId="urn:microsoft.com/office/officeart/2005/8/layout/orgChart1"/>
    <dgm:cxn modelId="{FEF4D21D-40AA-4CCE-9AA2-DB383709278C}" type="presParOf" srcId="{A16AFE97-B838-43C1-B062-8823FE6D5795}" destId="{2AAA5340-5A4E-4A35-BF13-F7FC1E3D66CF}" srcOrd="2" destOrd="0" presId="urn:microsoft.com/office/officeart/2005/8/layout/orgChart1"/>
    <dgm:cxn modelId="{4CA1DE61-7314-4C58-9635-D856A5010295}" type="presParOf" srcId="{E4A838BC-B764-43D3-B739-8D44E7AB4DA2}" destId="{53A642BF-7266-428D-9097-49E5129C7F5E}"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2BA2444-0EFA-4224-AAD2-1AD1225ACAFD}"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pPr rtl="1"/>
          <a:endParaRPr lang="fa-IR"/>
        </a:p>
      </dgm:t>
    </dgm:pt>
    <dgm:pt modelId="{631DBEE5-57D8-44E0-BF09-E141E13C920A}">
      <dgm:prSet phldrT="[Text]" custT="1"/>
      <dgm:spPr/>
      <dgm:t>
        <a:bodyPr/>
        <a:lstStyle/>
        <a:p>
          <a:pPr rtl="1"/>
          <a:r>
            <a:rPr lang="fa-IR" sz="1800" dirty="0">
              <a:cs typeface="B Titr" panose="00000700000000000000" pitchFamily="2" charset="-78"/>
            </a:rPr>
            <a:t>دو کنترل (پیچ و مهره ی تربیت)</a:t>
          </a:r>
        </a:p>
      </dgm:t>
    </dgm:pt>
    <dgm:pt modelId="{47DA8CB6-DCB8-44FE-A1C7-694180993711}" type="parTrans" cxnId="{D2F8AD1F-7336-429D-BCBD-CA6BB5EBFCCE}">
      <dgm:prSet/>
      <dgm:spPr/>
      <dgm:t>
        <a:bodyPr/>
        <a:lstStyle/>
        <a:p>
          <a:pPr rtl="1"/>
          <a:endParaRPr lang="fa-IR" sz="2400">
            <a:cs typeface="B Titr" panose="00000700000000000000" pitchFamily="2" charset="-78"/>
          </a:endParaRPr>
        </a:p>
      </dgm:t>
    </dgm:pt>
    <dgm:pt modelId="{074EEF99-C8FC-467B-A8AD-CB3CA7B39148}" type="sibTrans" cxnId="{D2F8AD1F-7336-429D-BCBD-CA6BB5EBFCCE}">
      <dgm:prSet/>
      <dgm:spPr/>
      <dgm:t>
        <a:bodyPr/>
        <a:lstStyle/>
        <a:p>
          <a:pPr rtl="1"/>
          <a:endParaRPr lang="fa-IR" sz="2400">
            <a:cs typeface="B Titr" panose="00000700000000000000" pitchFamily="2" charset="-78"/>
          </a:endParaRPr>
        </a:p>
      </dgm:t>
    </dgm:pt>
    <dgm:pt modelId="{B8DFEA3E-0BE3-4BBF-9485-72AF71060F76}">
      <dgm:prSet phldrT="[Text]" custT="1"/>
      <dgm:spPr/>
      <dgm:t>
        <a:bodyPr/>
        <a:lstStyle/>
        <a:p>
          <a:pPr rtl="1"/>
          <a:r>
            <a:rPr lang="fa-IR" sz="1800" dirty="0">
              <a:cs typeface="B Titr" panose="00000700000000000000" pitchFamily="2" charset="-78"/>
            </a:rPr>
            <a:t>محبت (پذیرش)</a:t>
          </a:r>
        </a:p>
      </dgm:t>
    </dgm:pt>
    <dgm:pt modelId="{740F6205-A0ED-4F86-92B4-B56EEE79E1D7}" type="parTrans" cxnId="{E8E86142-056A-4275-95C7-5BD5B4D75C88}">
      <dgm:prSet/>
      <dgm:spPr/>
      <dgm:t>
        <a:bodyPr/>
        <a:lstStyle/>
        <a:p>
          <a:pPr rtl="1"/>
          <a:endParaRPr lang="fa-IR" sz="2400">
            <a:cs typeface="B Titr" panose="00000700000000000000" pitchFamily="2" charset="-78"/>
          </a:endParaRPr>
        </a:p>
      </dgm:t>
    </dgm:pt>
    <dgm:pt modelId="{ECB57907-0AE7-4E34-9391-6248ABFBFA4D}" type="sibTrans" cxnId="{E8E86142-056A-4275-95C7-5BD5B4D75C88}">
      <dgm:prSet/>
      <dgm:spPr/>
      <dgm:t>
        <a:bodyPr/>
        <a:lstStyle/>
        <a:p>
          <a:pPr rtl="1"/>
          <a:endParaRPr lang="fa-IR" sz="2400">
            <a:cs typeface="B Titr" panose="00000700000000000000" pitchFamily="2" charset="-78"/>
          </a:endParaRPr>
        </a:p>
      </dgm:t>
    </dgm:pt>
    <dgm:pt modelId="{7DAC900D-DF97-4474-8B49-E59E245D4070}">
      <dgm:prSet phldrT="[Text]" custT="1"/>
      <dgm:spPr/>
      <dgm:t>
        <a:bodyPr/>
        <a:lstStyle/>
        <a:p>
          <a:pPr rtl="1"/>
          <a:r>
            <a:rPr lang="fa-IR" sz="1800" dirty="0">
              <a:cs typeface="B Titr" panose="00000700000000000000" pitchFamily="2" charset="-78"/>
            </a:rPr>
            <a:t>کنترل</a:t>
          </a:r>
        </a:p>
      </dgm:t>
    </dgm:pt>
    <dgm:pt modelId="{515E6DD0-8850-4890-822A-39B5A8ADB621}" type="parTrans" cxnId="{DFBD7CA9-030D-497E-B139-B6221425EA85}">
      <dgm:prSet/>
      <dgm:spPr/>
      <dgm:t>
        <a:bodyPr/>
        <a:lstStyle/>
        <a:p>
          <a:pPr rtl="1"/>
          <a:endParaRPr lang="fa-IR" sz="2400">
            <a:cs typeface="B Titr" panose="00000700000000000000" pitchFamily="2" charset="-78"/>
          </a:endParaRPr>
        </a:p>
      </dgm:t>
    </dgm:pt>
    <dgm:pt modelId="{9291E349-21C9-4107-BED2-02925E34F4E8}" type="sibTrans" cxnId="{DFBD7CA9-030D-497E-B139-B6221425EA85}">
      <dgm:prSet/>
      <dgm:spPr/>
      <dgm:t>
        <a:bodyPr/>
        <a:lstStyle/>
        <a:p>
          <a:pPr rtl="1"/>
          <a:endParaRPr lang="fa-IR" sz="2400">
            <a:cs typeface="B Titr" panose="00000700000000000000" pitchFamily="2" charset="-78"/>
          </a:endParaRPr>
        </a:p>
      </dgm:t>
    </dgm:pt>
    <dgm:pt modelId="{C4A75177-E96A-4474-93CF-1221670037AA}" type="pres">
      <dgm:prSet presAssocID="{72BA2444-0EFA-4224-AAD2-1AD1225ACAFD}" presName="hierChild1" presStyleCnt="0">
        <dgm:presLayoutVars>
          <dgm:orgChart val="1"/>
          <dgm:chPref val="1"/>
          <dgm:dir/>
          <dgm:animOne val="branch"/>
          <dgm:animLvl val="lvl"/>
          <dgm:resizeHandles/>
        </dgm:presLayoutVars>
      </dgm:prSet>
      <dgm:spPr/>
    </dgm:pt>
    <dgm:pt modelId="{E4A838BC-B764-43D3-B739-8D44E7AB4DA2}" type="pres">
      <dgm:prSet presAssocID="{631DBEE5-57D8-44E0-BF09-E141E13C920A}" presName="hierRoot1" presStyleCnt="0">
        <dgm:presLayoutVars>
          <dgm:hierBranch val="init"/>
        </dgm:presLayoutVars>
      </dgm:prSet>
      <dgm:spPr/>
    </dgm:pt>
    <dgm:pt modelId="{09CA1559-13A2-49E0-890D-13C64B5FA83C}" type="pres">
      <dgm:prSet presAssocID="{631DBEE5-57D8-44E0-BF09-E141E13C920A}" presName="rootComposite1" presStyleCnt="0"/>
      <dgm:spPr/>
    </dgm:pt>
    <dgm:pt modelId="{E433454A-26A0-42CC-95BA-0D9B615D7FE2}" type="pres">
      <dgm:prSet presAssocID="{631DBEE5-57D8-44E0-BF09-E141E13C920A}" presName="rootText1" presStyleLbl="node0" presStyleIdx="0" presStyleCnt="1" custScaleX="120420" custScaleY="64580">
        <dgm:presLayoutVars>
          <dgm:chPref val="3"/>
        </dgm:presLayoutVars>
      </dgm:prSet>
      <dgm:spPr/>
    </dgm:pt>
    <dgm:pt modelId="{B30D0D9A-7717-4B76-9838-92D711EE7878}" type="pres">
      <dgm:prSet presAssocID="{631DBEE5-57D8-44E0-BF09-E141E13C920A}" presName="rootConnector1" presStyleLbl="node1" presStyleIdx="0" presStyleCnt="0"/>
      <dgm:spPr/>
    </dgm:pt>
    <dgm:pt modelId="{B051389C-7C00-4888-91EA-50BEB16B2070}" type="pres">
      <dgm:prSet presAssocID="{631DBEE5-57D8-44E0-BF09-E141E13C920A}" presName="hierChild2" presStyleCnt="0"/>
      <dgm:spPr/>
    </dgm:pt>
    <dgm:pt modelId="{36A32376-B532-4F3F-91D1-8C794ADB874E}" type="pres">
      <dgm:prSet presAssocID="{740F6205-A0ED-4F86-92B4-B56EEE79E1D7}" presName="Name37" presStyleLbl="parChTrans1D2" presStyleIdx="0" presStyleCnt="2"/>
      <dgm:spPr/>
    </dgm:pt>
    <dgm:pt modelId="{4D4195FC-17D9-4090-B044-838EE9EC5372}" type="pres">
      <dgm:prSet presAssocID="{B8DFEA3E-0BE3-4BBF-9485-72AF71060F76}" presName="hierRoot2" presStyleCnt="0">
        <dgm:presLayoutVars>
          <dgm:hierBranch val="init"/>
        </dgm:presLayoutVars>
      </dgm:prSet>
      <dgm:spPr/>
    </dgm:pt>
    <dgm:pt modelId="{C8439A66-C468-4C49-B314-2DA0E63A198E}" type="pres">
      <dgm:prSet presAssocID="{B8DFEA3E-0BE3-4BBF-9485-72AF71060F76}" presName="rootComposite" presStyleCnt="0"/>
      <dgm:spPr/>
    </dgm:pt>
    <dgm:pt modelId="{7EF6B484-40D2-464B-BE94-E767B8915C42}" type="pres">
      <dgm:prSet presAssocID="{B8DFEA3E-0BE3-4BBF-9485-72AF71060F76}" presName="rootText" presStyleLbl="node2" presStyleIdx="0" presStyleCnt="2" custScaleY="53732">
        <dgm:presLayoutVars>
          <dgm:chPref val="3"/>
        </dgm:presLayoutVars>
      </dgm:prSet>
      <dgm:spPr/>
    </dgm:pt>
    <dgm:pt modelId="{280DA1DE-43A0-44DE-9F70-6B5055680ABB}" type="pres">
      <dgm:prSet presAssocID="{B8DFEA3E-0BE3-4BBF-9485-72AF71060F76}" presName="rootConnector" presStyleLbl="node2" presStyleIdx="0" presStyleCnt="2"/>
      <dgm:spPr/>
    </dgm:pt>
    <dgm:pt modelId="{085B7BCB-A456-4BDD-91EC-844CB8E75F1F}" type="pres">
      <dgm:prSet presAssocID="{B8DFEA3E-0BE3-4BBF-9485-72AF71060F76}" presName="hierChild4" presStyleCnt="0"/>
      <dgm:spPr/>
    </dgm:pt>
    <dgm:pt modelId="{370EA4E9-6E07-437E-88E3-2DE1E5D08D7F}" type="pres">
      <dgm:prSet presAssocID="{B8DFEA3E-0BE3-4BBF-9485-72AF71060F76}" presName="hierChild5" presStyleCnt="0"/>
      <dgm:spPr/>
    </dgm:pt>
    <dgm:pt modelId="{709B762E-1419-4F11-A3AA-2503D49FD870}" type="pres">
      <dgm:prSet presAssocID="{515E6DD0-8850-4890-822A-39B5A8ADB621}" presName="Name37" presStyleLbl="parChTrans1D2" presStyleIdx="1" presStyleCnt="2"/>
      <dgm:spPr/>
    </dgm:pt>
    <dgm:pt modelId="{0FE4C513-15E3-4645-B29F-FD467D43E3E8}" type="pres">
      <dgm:prSet presAssocID="{7DAC900D-DF97-4474-8B49-E59E245D4070}" presName="hierRoot2" presStyleCnt="0">
        <dgm:presLayoutVars>
          <dgm:hierBranch val="init"/>
        </dgm:presLayoutVars>
      </dgm:prSet>
      <dgm:spPr/>
    </dgm:pt>
    <dgm:pt modelId="{5DBD113A-15ED-4DDC-9C10-05B52E10EAE1}" type="pres">
      <dgm:prSet presAssocID="{7DAC900D-DF97-4474-8B49-E59E245D4070}" presName="rootComposite" presStyleCnt="0"/>
      <dgm:spPr/>
    </dgm:pt>
    <dgm:pt modelId="{475B1B3F-9E52-42A2-ADBA-AEA81071FD93}" type="pres">
      <dgm:prSet presAssocID="{7DAC900D-DF97-4474-8B49-E59E245D4070}" presName="rootText" presStyleLbl="node2" presStyleIdx="1" presStyleCnt="2" custScaleY="52840">
        <dgm:presLayoutVars>
          <dgm:chPref val="3"/>
        </dgm:presLayoutVars>
      </dgm:prSet>
      <dgm:spPr/>
    </dgm:pt>
    <dgm:pt modelId="{CA1BF7A4-D6E6-4320-8474-4A17A9BF8688}" type="pres">
      <dgm:prSet presAssocID="{7DAC900D-DF97-4474-8B49-E59E245D4070}" presName="rootConnector" presStyleLbl="node2" presStyleIdx="1" presStyleCnt="2"/>
      <dgm:spPr/>
    </dgm:pt>
    <dgm:pt modelId="{EC398C81-49F9-4BB5-9DA4-EF8FE176288C}" type="pres">
      <dgm:prSet presAssocID="{7DAC900D-DF97-4474-8B49-E59E245D4070}" presName="hierChild4" presStyleCnt="0"/>
      <dgm:spPr/>
    </dgm:pt>
    <dgm:pt modelId="{BA4B0EB1-7978-40DB-8F37-61363A2F3562}" type="pres">
      <dgm:prSet presAssocID="{7DAC900D-DF97-4474-8B49-E59E245D4070}" presName="hierChild5" presStyleCnt="0"/>
      <dgm:spPr/>
    </dgm:pt>
    <dgm:pt modelId="{53A642BF-7266-428D-9097-49E5129C7F5E}" type="pres">
      <dgm:prSet presAssocID="{631DBEE5-57D8-44E0-BF09-E141E13C920A}" presName="hierChild3" presStyleCnt="0"/>
      <dgm:spPr/>
    </dgm:pt>
  </dgm:ptLst>
  <dgm:cxnLst>
    <dgm:cxn modelId="{D2F8AD1F-7336-429D-BCBD-CA6BB5EBFCCE}" srcId="{72BA2444-0EFA-4224-AAD2-1AD1225ACAFD}" destId="{631DBEE5-57D8-44E0-BF09-E141E13C920A}" srcOrd="0" destOrd="0" parTransId="{47DA8CB6-DCB8-44FE-A1C7-694180993711}" sibTransId="{074EEF99-C8FC-467B-A8AD-CB3CA7B39148}"/>
    <dgm:cxn modelId="{E8E86142-056A-4275-95C7-5BD5B4D75C88}" srcId="{631DBEE5-57D8-44E0-BF09-E141E13C920A}" destId="{B8DFEA3E-0BE3-4BBF-9485-72AF71060F76}" srcOrd="0" destOrd="0" parTransId="{740F6205-A0ED-4F86-92B4-B56EEE79E1D7}" sibTransId="{ECB57907-0AE7-4E34-9391-6248ABFBFA4D}"/>
    <dgm:cxn modelId="{94740C75-BBAB-4F0D-A7D8-56FC6415FDB4}" type="presOf" srcId="{72BA2444-0EFA-4224-AAD2-1AD1225ACAFD}" destId="{C4A75177-E96A-4474-93CF-1221670037AA}" srcOrd="0" destOrd="0" presId="urn:microsoft.com/office/officeart/2005/8/layout/orgChart1"/>
    <dgm:cxn modelId="{4CC18190-BFCE-4A0D-84B2-19316B0177C3}" type="presOf" srcId="{7DAC900D-DF97-4474-8B49-E59E245D4070}" destId="{475B1B3F-9E52-42A2-ADBA-AEA81071FD93}" srcOrd="0" destOrd="0" presId="urn:microsoft.com/office/officeart/2005/8/layout/orgChart1"/>
    <dgm:cxn modelId="{D1B9579B-2385-49BB-8689-671101166B6F}" type="presOf" srcId="{631DBEE5-57D8-44E0-BF09-E141E13C920A}" destId="{E433454A-26A0-42CC-95BA-0D9B615D7FE2}" srcOrd="0" destOrd="0" presId="urn:microsoft.com/office/officeart/2005/8/layout/orgChart1"/>
    <dgm:cxn modelId="{DFBD7CA9-030D-497E-B139-B6221425EA85}" srcId="{631DBEE5-57D8-44E0-BF09-E141E13C920A}" destId="{7DAC900D-DF97-4474-8B49-E59E245D4070}" srcOrd="1" destOrd="0" parTransId="{515E6DD0-8850-4890-822A-39B5A8ADB621}" sibTransId="{9291E349-21C9-4107-BED2-02925E34F4E8}"/>
    <dgm:cxn modelId="{24E7D9C8-651A-449C-8442-D2C802FD500F}" type="presOf" srcId="{7DAC900D-DF97-4474-8B49-E59E245D4070}" destId="{CA1BF7A4-D6E6-4320-8474-4A17A9BF8688}" srcOrd="1" destOrd="0" presId="urn:microsoft.com/office/officeart/2005/8/layout/orgChart1"/>
    <dgm:cxn modelId="{624D3DCA-32EB-4111-B423-778D2E7848B7}" type="presOf" srcId="{B8DFEA3E-0BE3-4BBF-9485-72AF71060F76}" destId="{280DA1DE-43A0-44DE-9F70-6B5055680ABB}" srcOrd="1" destOrd="0" presId="urn:microsoft.com/office/officeart/2005/8/layout/orgChart1"/>
    <dgm:cxn modelId="{48AF6ECB-91C0-4CBF-87F0-7D24FE28306C}" type="presOf" srcId="{515E6DD0-8850-4890-822A-39B5A8ADB621}" destId="{709B762E-1419-4F11-A3AA-2503D49FD870}" srcOrd="0" destOrd="0" presId="urn:microsoft.com/office/officeart/2005/8/layout/orgChart1"/>
    <dgm:cxn modelId="{FA281DCF-0BED-49F0-B46A-1740A535B9BD}" type="presOf" srcId="{740F6205-A0ED-4F86-92B4-B56EEE79E1D7}" destId="{36A32376-B532-4F3F-91D1-8C794ADB874E}" srcOrd="0" destOrd="0" presId="urn:microsoft.com/office/officeart/2005/8/layout/orgChart1"/>
    <dgm:cxn modelId="{C36D78CF-F183-4CAF-9A31-B4B2FA310A80}" type="presOf" srcId="{631DBEE5-57D8-44E0-BF09-E141E13C920A}" destId="{B30D0D9A-7717-4B76-9838-92D711EE7878}" srcOrd="1" destOrd="0" presId="urn:microsoft.com/office/officeart/2005/8/layout/orgChart1"/>
    <dgm:cxn modelId="{FBA994F0-CE3B-498D-8353-2BF4AADF4691}" type="presOf" srcId="{B8DFEA3E-0BE3-4BBF-9485-72AF71060F76}" destId="{7EF6B484-40D2-464B-BE94-E767B8915C42}" srcOrd="0" destOrd="0" presId="urn:microsoft.com/office/officeart/2005/8/layout/orgChart1"/>
    <dgm:cxn modelId="{34A3D66A-BC49-4403-8C76-7C3DFE90E49C}" type="presParOf" srcId="{C4A75177-E96A-4474-93CF-1221670037AA}" destId="{E4A838BC-B764-43D3-B739-8D44E7AB4DA2}" srcOrd="0" destOrd="0" presId="urn:microsoft.com/office/officeart/2005/8/layout/orgChart1"/>
    <dgm:cxn modelId="{6DF43F7A-7240-4B18-B3DE-20F3DBCC808F}" type="presParOf" srcId="{E4A838BC-B764-43D3-B739-8D44E7AB4DA2}" destId="{09CA1559-13A2-49E0-890D-13C64B5FA83C}" srcOrd="0" destOrd="0" presId="urn:microsoft.com/office/officeart/2005/8/layout/orgChart1"/>
    <dgm:cxn modelId="{AD08BCC9-6140-4EC5-B60D-004EBA23B868}" type="presParOf" srcId="{09CA1559-13A2-49E0-890D-13C64B5FA83C}" destId="{E433454A-26A0-42CC-95BA-0D9B615D7FE2}" srcOrd="0" destOrd="0" presId="urn:microsoft.com/office/officeart/2005/8/layout/orgChart1"/>
    <dgm:cxn modelId="{06832CE0-AC37-42A5-B953-F385A189ECAD}" type="presParOf" srcId="{09CA1559-13A2-49E0-890D-13C64B5FA83C}" destId="{B30D0D9A-7717-4B76-9838-92D711EE7878}" srcOrd="1" destOrd="0" presId="urn:microsoft.com/office/officeart/2005/8/layout/orgChart1"/>
    <dgm:cxn modelId="{727389C4-6282-4583-8680-7B6072C42661}" type="presParOf" srcId="{E4A838BC-B764-43D3-B739-8D44E7AB4DA2}" destId="{B051389C-7C00-4888-91EA-50BEB16B2070}" srcOrd="1" destOrd="0" presId="urn:microsoft.com/office/officeart/2005/8/layout/orgChart1"/>
    <dgm:cxn modelId="{1C9089F5-A2E6-4CB7-B105-BC899B666E6B}" type="presParOf" srcId="{B051389C-7C00-4888-91EA-50BEB16B2070}" destId="{36A32376-B532-4F3F-91D1-8C794ADB874E}" srcOrd="0" destOrd="0" presId="urn:microsoft.com/office/officeart/2005/8/layout/orgChart1"/>
    <dgm:cxn modelId="{ADD507D6-5A2E-453C-AEC0-95748ABDE918}" type="presParOf" srcId="{B051389C-7C00-4888-91EA-50BEB16B2070}" destId="{4D4195FC-17D9-4090-B044-838EE9EC5372}" srcOrd="1" destOrd="0" presId="urn:microsoft.com/office/officeart/2005/8/layout/orgChart1"/>
    <dgm:cxn modelId="{4854DAD3-F43E-4957-A28E-BC34B41AC636}" type="presParOf" srcId="{4D4195FC-17D9-4090-B044-838EE9EC5372}" destId="{C8439A66-C468-4C49-B314-2DA0E63A198E}" srcOrd="0" destOrd="0" presId="urn:microsoft.com/office/officeart/2005/8/layout/orgChart1"/>
    <dgm:cxn modelId="{F7D976BA-CD5B-4859-8442-D827A574797B}" type="presParOf" srcId="{C8439A66-C468-4C49-B314-2DA0E63A198E}" destId="{7EF6B484-40D2-464B-BE94-E767B8915C42}" srcOrd="0" destOrd="0" presId="urn:microsoft.com/office/officeart/2005/8/layout/orgChart1"/>
    <dgm:cxn modelId="{E892DAFE-4D21-4EF2-99A8-308A95067E60}" type="presParOf" srcId="{C8439A66-C468-4C49-B314-2DA0E63A198E}" destId="{280DA1DE-43A0-44DE-9F70-6B5055680ABB}" srcOrd="1" destOrd="0" presId="urn:microsoft.com/office/officeart/2005/8/layout/orgChart1"/>
    <dgm:cxn modelId="{DAD34574-C94C-4698-B69F-450F1B393186}" type="presParOf" srcId="{4D4195FC-17D9-4090-B044-838EE9EC5372}" destId="{085B7BCB-A456-4BDD-91EC-844CB8E75F1F}" srcOrd="1" destOrd="0" presId="urn:microsoft.com/office/officeart/2005/8/layout/orgChart1"/>
    <dgm:cxn modelId="{9BE5FA4F-A124-419B-B1D9-0FCA77D47535}" type="presParOf" srcId="{4D4195FC-17D9-4090-B044-838EE9EC5372}" destId="{370EA4E9-6E07-437E-88E3-2DE1E5D08D7F}" srcOrd="2" destOrd="0" presId="urn:microsoft.com/office/officeart/2005/8/layout/orgChart1"/>
    <dgm:cxn modelId="{ADEAEA6B-6622-42B4-B5F6-17021BBDA363}" type="presParOf" srcId="{B051389C-7C00-4888-91EA-50BEB16B2070}" destId="{709B762E-1419-4F11-A3AA-2503D49FD870}" srcOrd="2" destOrd="0" presId="urn:microsoft.com/office/officeart/2005/8/layout/orgChart1"/>
    <dgm:cxn modelId="{5A4D1643-2640-4C94-B8E3-E46EDF063D45}" type="presParOf" srcId="{B051389C-7C00-4888-91EA-50BEB16B2070}" destId="{0FE4C513-15E3-4645-B29F-FD467D43E3E8}" srcOrd="3" destOrd="0" presId="urn:microsoft.com/office/officeart/2005/8/layout/orgChart1"/>
    <dgm:cxn modelId="{2A5036A5-AE73-4099-8529-91CD38F2922D}" type="presParOf" srcId="{0FE4C513-15E3-4645-B29F-FD467D43E3E8}" destId="{5DBD113A-15ED-4DDC-9C10-05B52E10EAE1}" srcOrd="0" destOrd="0" presId="urn:microsoft.com/office/officeart/2005/8/layout/orgChart1"/>
    <dgm:cxn modelId="{E74B2C4D-DF51-4CD1-B137-B22DD7CE4FE1}" type="presParOf" srcId="{5DBD113A-15ED-4DDC-9C10-05B52E10EAE1}" destId="{475B1B3F-9E52-42A2-ADBA-AEA81071FD93}" srcOrd="0" destOrd="0" presId="urn:microsoft.com/office/officeart/2005/8/layout/orgChart1"/>
    <dgm:cxn modelId="{BA23CD38-DD1C-4650-9E01-FFEDAF64A64A}" type="presParOf" srcId="{5DBD113A-15ED-4DDC-9C10-05B52E10EAE1}" destId="{CA1BF7A4-D6E6-4320-8474-4A17A9BF8688}" srcOrd="1" destOrd="0" presId="urn:microsoft.com/office/officeart/2005/8/layout/orgChart1"/>
    <dgm:cxn modelId="{F516A043-88A1-4684-94D1-390FB0E0E240}" type="presParOf" srcId="{0FE4C513-15E3-4645-B29F-FD467D43E3E8}" destId="{EC398C81-49F9-4BB5-9DA4-EF8FE176288C}" srcOrd="1" destOrd="0" presId="urn:microsoft.com/office/officeart/2005/8/layout/orgChart1"/>
    <dgm:cxn modelId="{6C0D560F-8BF5-40A8-A1A4-FD222C912A54}" type="presParOf" srcId="{0FE4C513-15E3-4645-B29F-FD467D43E3E8}" destId="{BA4B0EB1-7978-40DB-8F37-61363A2F3562}" srcOrd="2" destOrd="0" presId="urn:microsoft.com/office/officeart/2005/8/layout/orgChart1"/>
    <dgm:cxn modelId="{4CA1DE61-7314-4C58-9635-D856A5010295}" type="presParOf" srcId="{E4A838BC-B764-43D3-B739-8D44E7AB4DA2}" destId="{53A642BF-7266-428D-9097-49E5129C7F5E}"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383A0-EB74-48A8-B364-3F0A7DE3A7CE}">
      <dsp:nvSpPr>
        <dsp:cNvPr id="0" name=""/>
        <dsp:cNvSpPr/>
      </dsp:nvSpPr>
      <dsp:spPr>
        <a:xfrm>
          <a:off x="2980964" y="1015004"/>
          <a:ext cx="2334710" cy="270131"/>
        </a:xfrm>
        <a:custGeom>
          <a:avLst/>
          <a:gdLst/>
          <a:ahLst/>
          <a:cxnLst/>
          <a:rect l="0" t="0" r="0" b="0"/>
          <a:pathLst>
            <a:path>
              <a:moveTo>
                <a:pt x="0" y="0"/>
              </a:moveTo>
              <a:lnTo>
                <a:pt x="0" y="135065"/>
              </a:lnTo>
              <a:lnTo>
                <a:pt x="2334710" y="135065"/>
              </a:lnTo>
              <a:lnTo>
                <a:pt x="2334710" y="270131"/>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09B762E-1419-4F11-A3AA-2503D49FD870}">
      <dsp:nvSpPr>
        <dsp:cNvPr id="0" name=""/>
        <dsp:cNvSpPr/>
      </dsp:nvSpPr>
      <dsp:spPr>
        <a:xfrm>
          <a:off x="2980964" y="1015004"/>
          <a:ext cx="778236" cy="270131"/>
        </a:xfrm>
        <a:custGeom>
          <a:avLst/>
          <a:gdLst/>
          <a:ahLst/>
          <a:cxnLst/>
          <a:rect l="0" t="0" r="0" b="0"/>
          <a:pathLst>
            <a:path>
              <a:moveTo>
                <a:pt x="0" y="0"/>
              </a:moveTo>
              <a:lnTo>
                <a:pt x="0" y="135065"/>
              </a:lnTo>
              <a:lnTo>
                <a:pt x="778236" y="135065"/>
              </a:lnTo>
              <a:lnTo>
                <a:pt x="778236" y="270131"/>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8D2298-4460-48D8-B1CE-527C7AF038D7}">
      <dsp:nvSpPr>
        <dsp:cNvPr id="0" name=""/>
        <dsp:cNvSpPr/>
      </dsp:nvSpPr>
      <dsp:spPr>
        <a:xfrm>
          <a:off x="2202728" y="1015004"/>
          <a:ext cx="778236" cy="270131"/>
        </a:xfrm>
        <a:custGeom>
          <a:avLst/>
          <a:gdLst/>
          <a:ahLst/>
          <a:cxnLst/>
          <a:rect l="0" t="0" r="0" b="0"/>
          <a:pathLst>
            <a:path>
              <a:moveTo>
                <a:pt x="778236" y="0"/>
              </a:moveTo>
              <a:lnTo>
                <a:pt x="778236" y="135065"/>
              </a:lnTo>
              <a:lnTo>
                <a:pt x="0" y="135065"/>
              </a:lnTo>
              <a:lnTo>
                <a:pt x="0" y="270131"/>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A32376-B532-4F3F-91D1-8C794ADB874E}">
      <dsp:nvSpPr>
        <dsp:cNvPr id="0" name=""/>
        <dsp:cNvSpPr/>
      </dsp:nvSpPr>
      <dsp:spPr>
        <a:xfrm>
          <a:off x="646254" y="1015004"/>
          <a:ext cx="2334710" cy="270131"/>
        </a:xfrm>
        <a:custGeom>
          <a:avLst/>
          <a:gdLst/>
          <a:ahLst/>
          <a:cxnLst/>
          <a:rect l="0" t="0" r="0" b="0"/>
          <a:pathLst>
            <a:path>
              <a:moveTo>
                <a:pt x="2334710" y="0"/>
              </a:moveTo>
              <a:lnTo>
                <a:pt x="2334710" y="135065"/>
              </a:lnTo>
              <a:lnTo>
                <a:pt x="0" y="135065"/>
              </a:lnTo>
              <a:lnTo>
                <a:pt x="0" y="270131"/>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33454A-26A0-42CC-95BA-0D9B615D7FE2}">
      <dsp:nvSpPr>
        <dsp:cNvPr id="0" name=""/>
        <dsp:cNvSpPr/>
      </dsp:nvSpPr>
      <dsp:spPr>
        <a:xfrm>
          <a:off x="2040379" y="371833"/>
          <a:ext cx="1881171" cy="64317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سرمایه روانشناختی </a:t>
          </a:r>
        </a:p>
      </dsp:txBody>
      <dsp:txXfrm>
        <a:off x="2040379" y="371833"/>
        <a:ext cx="1881171" cy="643170"/>
      </dsp:txXfrm>
    </dsp:sp>
    <dsp:sp modelId="{7EF6B484-40D2-464B-BE94-E767B8915C42}">
      <dsp:nvSpPr>
        <dsp:cNvPr id="0" name=""/>
        <dsp:cNvSpPr/>
      </dsp:nvSpPr>
      <dsp:spPr>
        <a:xfrm>
          <a:off x="3083" y="1285135"/>
          <a:ext cx="1286341" cy="64317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امید</a:t>
          </a:r>
        </a:p>
      </dsp:txBody>
      <dsp:txXfrm>
        <a:off x="3083" y="1285135"/>
        <a:ext cx="1286341" cy="643170"/>
      </dsp:txXfrm>
    </dsp:sp>
    <dsp:sp modelId="{D2B741E9-4B57-46BF-9CC8-C31C006469FA}">
      <dsp:nvSpPr>
        <dsp:cNvPr id="0" name=""/>
        <dsp:cNvSpPr/>
      </dsp:nvSpPr>
      <dsp:spPr>
        <a:xfrm>
          <a:off x="1559557" y="1285135"/>
          <a:ext cx="1286341" cy="64317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خوش بینی</a:t>
          </a:r>
        </a:p>
      </dsp:txBody>
      <dsp:txXfrm>
        <a:off x="1559557" y="1285135"/>
        <a:ext cx="1286341" cy="643170"/>
      </dsp:txXfrm>
    </dsp:sp>
    <dsp:sp modelId="{475B1B3F-9E52-42A2-ADBA-AEA81071FD93}">
      <dsp:nvSpPr>
        <dsp:cNvPr id="0" name=""/>
        <dsp:cNvSpPr/>
      </dsp:nvSpPr>
      <dsp:spPr>
        <a:xfrm>
          <a:off x="3116030" y="1285135"/>
          <a:ext cx="1286341" cy="64317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خودکارآمدی</a:t>
          </a:r>
        </a:p>
      </dsp:txBody>
      <dsp:txXfrm>
        <a:off x="3116030" y="1285135"/>
        <a:ext cx="1286341" cy="643170"/>
      </dsp:txXfrm>
    </dsp:sp>
    <dsp:sp modelId="{25621D64-54F6-46E1-8C04-23AB6D503968}">
      <dsp:nvSpPr>
        <dsp:cNvPr id="0" name=""/>
        <dsp:cNvSpPr/>
      </dsp:nvSpPr>
      <dsp:spPr>
        <a:xfrm>
          <a:off x="4672504" y="1285135"/>
          <a:ext cx="1286341" cy="64317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تاب آوری</a:t>
          </a:r>
        </a:p>
      </dsp:txBody>
      <dsp:txXfrm>
        <a:off x="4672504" y="1285135"/>
        <a:ext cx="1286341" cy="64317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4383A0-EB74-48A8-B364-3F0A7DE3A7CE}">
      <dsp:nvSpPr>
        <dsp:cNvPr id="0" name=""/>
        <dsp:cNvSpPr/>
      </dsp:nvSpPr>
      <dsp:spPr>
        <a:xfrm>
          <a:off x="3084660" y="1000496"/>
          <a:ext cx="2182419" cy="378767"/>
        </a:xfrm>
        <a:custGeom>
          <a:avLst/>
          <a:gdLst/>
          <a:ahLst/>
          <a:cxnLst/>
          <a:rect l="0" t="0" r="0" b="0"/>
          <a:pathLst>
            <a:path>
              <a:moveTo>
                <a:pt x="0" y="0"/>
              </a:moveTo>
              <a:lnTo>
                <a:pt x="0" y="189383"/>
              </a:lnTo>
              <a:lnTo>
                <a:pt x="2182419" y="189383"/>
              </a:lnTo>
              <a:lnTo>
                <a:pt x="2182419" y="378767"/>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08D2298-4460-48D8-B1CE-527C7AF038D7}">
      <dsp:nvSpPr>
        <dsp:cNvPr id="0" name=""/>
        <dsp:cNvSpPr/>
      </dsp:nvSpPr>
      <dsp:spPr>
        <a:xfrm>
          <a:off x="3038940" y="1000496"/>
          <a:ext cx="91440" cy="378767"/>
        </a:xfrm>
        <a:custGeom>
          <a:avLst/>
          <a:gdLst/>
          <a:ahLst/>
          <a:cxnLst/>
          <a:rect l="0" t="0" r="0" b="0"/>
          <a:pathLst>
            <a:path>
              <a:moveTo>
                <a:pt x="45720" y="0"/>
              </a:moveTo>
              <a:lnTo>
                <a:pt x="45720" y="378767"/>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A32376-B532-4F3F-91D1-8C794ADB874E}">
      <dsp:nvSpPr>
        <dsp:cNvPr id="0" name=""/>
        <dsp:cNvSpPr/>
      </dsp:nvSpPr>
      <dsp:spPr>
        <a:xfrm>
          <a:off x="902240" y="1000496"/>
          <a:ext cx="2182419" cy="378767"/>
        </a:xfrm>
        <a:custGeom>
          <a:avLst/>
          <a:gdLst/>
          <a:ahLst/>
          <a:cxnLst/>
          <a:rect l="0" t="0" r="0" b="0"/>
          <a:pathLst>
            <a:path>
              <a:moveTo>
                <a:pt x="2182419" y="0"/>
              </a:moveTo>
              <a:lnTo>
                <a:pt x="2182419" y="189383"/>
              </a:lnTo>
              <a:lnTo>
                <a:pt x="0" y="189383"/>
              </a:lnTo>
              <a:lnTo>
                <a:pt x="0" y="378767"/>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33454A-26A0-42CC-95BA-0D9B615D7FE2}">
      <dsp:nvSpPr>
        <dsp:cNvPr id="0" name=""/>
        <dsp:cNvSpPr/>
      </dsp:nvSpPr>
      <dsp:spPr>
        <a:xfrm>
          <a:off x="663319" y="480764"/>
          <a:ext cx="4842680" cy="519731"/>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rtl="1">
            <a:lnSpc>
              <a:spcPct val="90000"/>
            </a:lnSpc>
            <a:spcBef>
              <a:spcPct val="0"/>
            </a:spcBef>
            <a:spcAft>
              <a:spcPct val="35000"/>
            </a:spcAft>
            <a:buNone/>
          </a:pPr>
          <a:r>
            <a:rPr lang="fa-IR" sz="1600" kern="1200" dirty="0">
              <a:cs typeface="B Titr" panose="00000700000000000000" pitchFamily="2" charset="-78"/>
            </a:rPr>
            <a:t>نظریه ی سرسختی روانشناختی سوزان کوئاسا (نظریه پرداز)</a:t>
          </a:r>
        </a:p>
      </dsp:txBody>
      <dsp:txXfrm>
        <a:off x="663319" y="480764"/>
        <a:ext cx="4842680" cy="519731"/>
      </dsp:txXfrm>
    </dsp:sp>
    <dsp:sp modelId="{7EF6B484-40D2-464B-BE94-E767B8915C42}">
      <dsp:nvSpPr>
        <dsp:cNvPr id="0" name=""/>
        <dsp:cNvSpPr/>
      </dsp:nvSpPr>
      <dsp:spPr>
        <a:xfrm>
          <a:off x="414" y="1379263"/>
          <a:ext cx="1803652" cy="517882"/>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مبارزه طلبی</a:t>
          </a:r>
        </a:p>
      </dsp:txBody>
      <dsp:txXfrm>
        <a:off x="414" y="1379263"/>
        <a:ext cx="1803652" cy="517882"/>
      </dsp:txXfrm>
    </dsp:sp>
    <dsp:sp modelId="{D2B741E9-4B57-46BF-9CC8-C31C006469FA}">
      <dsp:nvSpPr>
        <dsp:cNvPr id="0" name=""/>
        <dsp:cNvSpPr/>
      </dsp:nvSpPr>
      <dsp:spPr>
        <a:xfrm>
          <a:off x="2182833" y="1379263"/>
          <a:ext cx="1803652" cy="57444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کنترل</a:t>
          </a:r>
        </a:p>
      </dsp:txBody>
      <dsp:txXfrm>
        <a:off x="2182833" y="1379263"/>
        <a:ext cx="1803652" cy="574445"/>
      </dsp:txXfrm>
    </dsp:sp>
    <dsp:sp modelId="{25621D64-54F6-46E1-8C04-23AB6D503968}">
      <dsp:nvSpPr>
        <dsp:cNvPr id="0" name=""/>
        <dsp:cNvSpPr/>
      </dsp:nvSpPr>
      <dsp:spPr>
        <a:xfrm>
          <a:off x="4365253" y="1379263"/>
          <a:ext cx="1803652" cy="574445"/>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تعهد</a:t>
          </a:r>
        </a:p>
      </dsp:txBody>
      <dsp:txXfrm>
        <a:off x="4365253" y="1379263"/>
        <a:ext cx="1803652" cy="57444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9B762E-1419-4F11-A3AA-2503D49FD870}">
      <dsp:nvSpPr>
        <dsp:cNvPr id="0" name=""/>
        <dsp:cNvSpPr/>
      </dsp:nvSpPr>
      <dsp:spPr>
        <a:xfrm>
          <a:off x="2980964" y="940073"/>
          <a:ext cx="1631325" cy="566245"/>
        </a:xfrm>
        <a:custGeom>
          <a:avLst/>
          <a:gdLst/>
          <a:ahLst/>
          <a:cxnLst/>
          <a:rect l="0" t="0" r="0" b="0"/>
          <a:pathLst>
            <a:path>
              <a:moveTo>
                <a:pt x="0" y="0"/>
              </a:moveTo>
              <a:lnTo>
                <a:pt x="0" y="283122"/>
              </a:lnTo>
              <a:lnTo>
                <a:pt x="1631325" y="283122"/>
              </a:lnTo>
              <a:lnTo>
                <a:pt x="1631325" y="566245"/>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6A32376-B532-4F3F-91D1-8C794ADB874E}">
      <dsp:nvSpPr>
        <dsp:cNvPr id="0" name=""/>
        <dsp:cNvSpPr/>
      </dsp:nvSpPr>
      <dsp:spPr>
        <a:xfrm>
          <a:off x="1349639" y="940073"/>
          <a:ext cx="1631325" cy="566245"/>
        </a:xfrm>
        <a:custGeom>
          <a:avLst/>
          <a:gdLst/>
          <a:ahLst/>
          <a:cxnLst/>
          <a:rect l="0" t="0" r="0" b="0"/>
          <a:pathLst>
            <a:path>
              <a:moveTo>
                <a:pt x="1631325" y="0"/>
              </a:moveTo>
              <a:lnTo>
                <a:pt x="1631325" y="283122"/>
              </a:lnTo>
              <a:lnTo>
                <a:pt x="0" y="283122"/>
              </a:lnTo>
              <a:lnTo>
                <a:pt x="0" y="566245"/>
              </a:lnTo>
            </a:path>
          </a:pathLst>
        </a:custGeom>
        <a:noFill/>
        <a:ln w="15875"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33454A-26A0-42CC-95BA-0D9B615D7FE2}">
      <dsp:nvSpPr>
        <dsp:cNvPr id="0" name=""/>
        <dsp:cNvSpPr/>
      </dsp:nvSpPr>
      <dsp:spPr>
        <a:xfrm>
          <a:off x="1357459" y="69404"/>
          <a:ext cx="3247011" cy="870669"/>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دو کنترل (پیچ و مهره ی تربیت)</a:t>
          </a:r>
        </a:p>
      </dsp:txBody>
      <dsp:txXfrm>
        <a:off x="1357459" y="69404"/>
        <a:ext cx="3247011" cy="870669"/>
      </dsp:txXfrm>
    </dsp:sp>
    <dsp:sp modelId="{7EF6B484-40D2-464B-BE94-E767B8915C42}">
      <dsp:nvSpPr>
        <dsp:cNvPr id="0" name=""/>
        <dsp:cNvSpPr/>
      </dsp:nvSpPr>
      <dsp:spPr>
        <a:xfrm>
          <a:off x="1437" y="1506319"/>
          <a:ext cx="2696405" cy="724416"/>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محبت (پذیرش)</a:t>
          </a:r>
        </a:p>
      </dsp:txBody>
      <dsp:txXfrm>
        <a:off x="1437" y="1506319"/>
        <a:ext cx="2696405" cy="724416"/>
      </dsp:txXfrm>
    </dsp:sp>
    <dsp:sp modelId="{475B1B3F-9E52-42A2-ADBA-AEA81071FD93}">
      <dsp:nvSpPr>
        <dsp:cNvPr id="0" name=""/>
        <dsp:cNvSpPr/>
      </dsp:nvSpPr>
      <dsp:spPr>
        <a:xfrm>
          <a:off x="3264087" y="1506319"/>
          <a:ext cx="2696405" cy="71239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rtl="1">
            <a:lnSpc>
              <a:spcPct val="90000"/>
            </a:lnSpc>
            <a:spcBef>
              <a:spcPct val="0"/>
            </a:spcBef>
            <a:spcAft>
              <a:spcPct val="35000"/>
            </a:spcAft>
            <a:buNone/>
          </a:pPr>
          <a:r>
            <a:rPr lang="fa-IR" sz="1800" kern="1200" dirty="0">
              <a:cs typeface="B Titr" panose="00000700000000000000" pitchFamily="2" charset="-78"/>
            </a:rPr>
            <a:t>کنترل</a:t>
          </a:r>
        </a:p>
      </dsp:txBody>
      <dsp:txXfrm>
        <a:off x="3264087" y="1506319"/>
        <a:ext cx="2696405" cy="712390"/>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916086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2470935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F24F33F-2574-4CF2-872B-3DCA4BE66926}" type="slidenum">
              <a:rPr lang="fa-IR" smtClean="0"/>
              <a:t>‹#›</a:t>
            </a:fld>
            <a:endParaRPr lang="fa-I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588154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1BABD14-D7B9-46BE-AFE5-8850FF22850E}" type="datetimeFigureOut">
              <a:rPr lang="fa-IR" smtClean="0"/>
              <a:t>21/07/1446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9056338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1BABD14-D7B9-46BE-AFE5-8850FF22850E}" type="datetimeFigureOut">
              <a:rPr lang="fa-IR" smtClean="0"/>
              <a:t>21/07/1446</a:t>
            </a:fld>
            <a:endParaRPr lang="fa-IR"/>
          </a:p>
        </p:txBody>
      </p:sp>
      <p:sp>
        <p:nvSpPr>
          <p:cNvPr id="6" name="Footer Placeholder 5"/>
          <p:cNvSpPr>
            <a:spLocks noGrp="1"/>
          </p:cNvSpPr>
          <p:nvPr>
            <p:ph type="ftr" sz="quarter" idx="11"/>
          </p:nvPr>
        </p:nvSpPr>
        <p:spPr/>
        <p:txBody>
          <a:bodyPr/>
          <a:lstStyle/>
          <a:p>
            <a:endParaRPr lang="fa-I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F24F33F-2574-4CF2-872B-3DCA4BE66926}" type="slidenum">
              <a:rPr lang="fa-IR" smtClean="0"/>
              <a:t>‹#›</a:t>
            </a:fld>
            <a:endParaRPr lang="fa-I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3671948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91BABD14-D7B9-46BE-AFE5-8850FF22850E}" type="datetimeFigureOut">
              <a:rPr lang="fa-IR" smtClean="0"/>
              <a:t>21/07/1446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23840496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1736151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279644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26872504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1BABD14-D7B9-46BE-AFE5-8850FF22850E}" type="datetimeFigureOut">
              <a:rPr lang="fa-IR" smtClean="0"/>
              <a:t>21/07/1446</a:t>
            </a:fld>
            <a:endParaRPr lang="fa-IR"/>
          </a:p>
        </p:txBody>
      </p:sp>
      <p:sp>
        <p:nvSpPr>
          <p:cNvPr id="5" name="Footer Placeholder 4"/>
          <p:cNvSpPr>
            <a:spLocks noGrp="1"/>
          </p:cNvSpPr>
          <p:nvPr>
            <p:ph type="ftr" sz="quarter" idx="11"/>
          </p:nvPr>
        </p:nvSpPr>
        <p:spPr/>
        <p:txBody>
          <a:bodyPr/>
          <a:lstStyle/>
          <a:p>
            <a:endParaRPr lang="fa-I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4975051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1BABD14-D7B9-46BE-AFE5-8850FF22850E}" type="datetimeFigureOut">
              <a:rPr lang="fa-IR" smtClean="0"/>
              <a:t>21/07/1446</a:t>
            </a:fld>
            <a:endParaRPr lang="fa-IR"/>
          </a:p>
        </p:txBody>
      </p:sp>
      <p:sp>
        <p:nvSpPr>
          <p:cNvPr id="6" name="Footer Placeholder 5"/>
          <p:cNvSpPr>
            <a:spLocks noGrp="1"/>
          </p:cNvSpPr>
          <p:nvPr>
            <p:ph type="ftr" sz="quarter" idx="11"/>
          </p:nvPr>
        </p:nvSpPr>
        <p:spPr/>
        <p:txBody>
          <a:bodyPr/>
          <a:lstStyle/>
          <a:p>
            <a:endParaRPr lang="fa-I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31498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1BABD14-D7B9-46BE-AFE5-8850FF22850E}" type="datetimeFigureOut">
              <a:rPr lang="fa-IR" smtClean="0"/>
              <a:t>21/07/1446</a:t>
            </a:fld>
            <a:endParaRPr lang="fa-IR"/>
          </a:p>
        </p:txBody>
      </p:sp>
      <p:sp>
        <p:nvSpPr>
          <p:cNvPr id="8" name="Footer Placeholder 7"/>
          <p:cNvSpPr>
            <a:spLocks noGrp="1"/>
          </p:cNvSpPr>
          <p:nvPr>
            <p:ph type="ftr" sz="quarter" idx="11"/>
          </p:nvPr>
        </p:nvSpPr>
        <p:spPr/>
        <p:txBody>
          <a:bodyPr/>
          <a:lstStyle/>
          <a:p>
            <a:endParaRPr lang="fa-I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0574359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1BABD14-D7B9-46BE-AFE5-8850FF22850E}" type="datetimeFigureOut">
              <a:rPr lang="fa-IR" smtClean="0"/>
              <a:t>21/07/1446</a:t>
            </a:fld>
            <a:endParaRPr lang="fa-IR"/>
          </a:p>
        </p:txBody>
      </p:sp>
      <p:sp>
        <p:nvSpPr>
          <p:cNvPr id="4" name="Footer Placeholder 3"/>
          <p:cNvSpPr>
            <a:spLocks noGrp="1"/>
          </p:cNvSpPr>
          <p:nvPr>
            <p:ph type="ftr" sz="quarter" idx="11"/>
          </p:nvPr>
        </p:nvSpPr>
        <p:spPr/>
        <p:txBody>
          <a:bodyPr/>
          <a:lstStyle/>
          <a:p>
            <a:endParaRPr lang="fa-I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186782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ABD14-D7B9-46BE-AFE5-8850FF22850E}" type="datetimeFigureOut">
              <a:rPr lang="fa-IR" smtClean="0"/>
              <a:t>21/07/1446</a:t>
            </a:fld>
            <a:endParaRPr lang="fa-IR"/>
          </a:p>
        </p:txBody>
      </p:sp>
      <p:sp>
        <p:nvSpPr>
          <p:cNvPr id="3" name="Footer Placeholder 2"/>
          <p:cNvSpPr>
            <a:spLocks noGrp="1"/>
          </p:cNvSpPr>
          <p:nvPr>
            <p:ph type="ftr" sz="quarter" idx="11"/>
          </p:nvPr>
        </p:nvSpPr>
        <p:spPr/>
        <p:txBody>
          <a:bodyPr/>
          <a:lstStyle/>
          <a:p>
            <a:endParaRPr lang="fa-I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9067285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BABD14-D7B9-46BE-AFE5-8850FF22850E}" type="datetimeFigureOut">
              <a:rPr lang="fa-IR" smtClean="0"/>
              <a:t>21/07/1446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746117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1BABD14-D7B9-46BE-AFE5-8850FF22850E}" type="datetimeFigureOut">
              <a:rPr lang="fa-IR" smtClean="0"/>
              <a:t>21/07/1446</a:t>
            </a:fld>
            <a:endParaRPr lang="fa-IR"/>
          </a:p>
        </p:txBody>
      </p:sp>
      <p:sp>
        <p:nvSpPr>
          <p:cNvPr id="6" name="Footer Placeholder 5"/>
          <p:cNvSpPr>
            <a:spLocks noGrp="1"/>
          </p:cNvSpPr>
          <p:nvPr>
            <p:ph type="ftr" sz="quarter" idx="11"/>
          </p:nvPr>
        </p:nvSpPr>
        <p:spPr/>
        <p:txBody>
          <a:bodyPr/>
          <a:lstStyle/>
          <a:p>
            <a:endParaRPr lang="fa-I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F24F33F-2574-4CF2-872B-3DCA4BE66926}" type="slidenum">
              <a:rPr lang="fa-IR" smtClean="0"/>
              <a:t>‹#›</a:t>
            </a:fld>
            <a:endParaRPr lang="fa-IR"/>
          </a:p>
        </p:txBody>
      </p:sp>
    </p:spTree>
    <p:extLst>
      <p:ext uri="{BB962C8B-B14F-4D97-AF65-F5344CB8AC3E}">
        <p14:creationId xmlns:p14="http://schemas.microsoft.com/office/powerpoint/2010/main" val="351390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91BABD14-D7B9-46BE-AFE5-8850FF22850E}" type="datetimeFigureOut">
              <a:rPr lang="fa-IR" smtClean="0"/>
              <a:t>21/07/1446</a:t>
            </a:fld>
            <a:endParaRPr lang="fa-I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F24F33F-2574-4CF2-872B-3DCA4BE66926}" type="slidenum">
              <a:rPr lang="fa-IR" smtClean="0"/>
              <a:t>‹#›</a:t>
            </a:fld>
            <a:endParaRPr lang="fa-IR"/>
          </a:p>
        </p:txBody>
      </p:sp>
    </p:spTree>
    <p:extLst>
      <p:ext uri="{BB962C8B-B14F-4D97-AF65-F5344CB8AC3E}">
        <p14:creationId xmlns:p14="http://schemas.microsoft.com/office/powerpoint/2010/main" val="36302048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873FDAA-069D-4666-A7AF-4BEE7BC3999E}"/>
              </a:ext>
            </a:extLst>
          </p:cNvPr>
          <p:cNvSpPr txBox="1"/>
          <p:nvPr/>
        </p:nvSpPr>
        <p:spPr>
          <a:xfrm>
            <a:off x="3516198" y="1213625"/>
            <a:ext cx="6711885" cy="3631763"/>
          </a:xfrm>
          <a:prstGeom prst="rect">
            <a:avLst/>
          </a:prstGeom>
          <a:noFill/>
        </p:spPr>
        <p:txBody>
          <a:bodyPr wrap="square" rtlCol="1">
            <a:spAutoFit/>
          </a:bodyPr>
          <a:lstStyle/>
          <a:p>
            <a:pPr algn="ctr" rtl="1">
              <a:lnSpc>
                <a:spcPct val="200000"/>
              </a:lnSpc>
            </a:pPr>
            <a:r>
              <a:rPr lang="fa-IR" sz="4000" dirty="0">
                <a:cs typeface="B Titr" panose="00000700000000000000" pitchFamily="2" charset="-78"/>
              </a:rPr>
              <a:t>تاب آوری</a:t>
            </a:r>
          </a:p>
          <a:p>
            <a:pPr algn="ctr" rtl="1">
              <a:lnSpc>
                <a:spcPct val="200000"/>
              </a:lnSpc>
            </a:pPr>
            <a:r>
              <a:rPr lang="fa-IR" sz="4000" dirty="0">
                <a:cs typeface="B Titr" panose="00000700000000000000" pitchFamily="2" charset="-78"/>
              </a:rPr>
              <a:t>رحیمه بیرام پور</a:t>
            </a:r>
          </a:p>
          <a:p>
            <a:pPr algn="ctr" rtl="1">
              <a:lnSpc>
                <a:spcPct val="200000"/>
              </a:lnSpc>
            </a:pPr>
            <a:r>
              <a:rPr lang="fa-IR" sz="4000" dirty="0">
                <a:cs typeface="B Titr" panose="00000700000000000000" pitchFamily="2" charset="-78"/>
              </a:rPr>
              <a:t>کارشناسی ارشد روان شناسی</a:t>
            </a:r>
          </a:p>
        </p:txBody>
      </p:sp>
    </p:spTree>
    <p:extLst>
      <p:ext uri="{BB962C8B-B14F-4D97-AF65-F5344CB8AC3E}">
        <p14:creationId xmlns:p14="http://schemas.microsoft.com/office/powerpoint/2010/main" val="1961915004"/>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4" name="TextBox 3">
            <a:extLst>
              <a:ext uri="{FF2B5EF4-FFF2-40B4-BE49-F238E27FC236}">
                <a16:creationId xmlns:a16="http://schemas.microsoft.com/office/drawing/2014/main" id="{14D25D59-3F61-41DA-BB71-7C62A045CA57}"/>
              </a:ext>
            </a:extLst>
          </p:cNvPr>
          <p:cNvSpPr txBox="1"/>
          <p:nvPr/>
        </p:nvSpPr>
        <p:spPr>
          <a:xfrm>
            <a:off x="2978870" y="0"/>
            <a:ext cx="8842341" cy="6509474"/>
          </a:xfrm>
          <a:prstGeom prst="rect">
            <a:avLst/>
          </a:prstGeom>
          <a:noFill/>
        </p:spPr>
        <p:txBody>
          <a:bodyPr wrap="square">
            <a:spAutoFit/>
          </a:bodyPr>
          <a:lstStyle/>
          <a:p>
            <a:pPr algn="ctr" rtl="1">
              <a:lnSpc>
                <a:spcPct val="150000"/>
              </a:lnSpc>
            </a:pPr>
            <a:r>
              <a:rPr lang="fa-IR" sz="3200" b="1" dirty="0">
                <a:ln w="22225">
                  <a:solidFill>
                    <a:schemeClr val="accent2"/>
                  </a:solidFill>
                  <a:prstDash val="solid"/>
                </a:ln>
                <a:solidFill>
                  <a:schemeClr val="accent2">
                    <a:lumMod val="40000"/>
                    <a:lumOff val="60000"/>
                  </a:schemeClr>
                </a:solidFill>
                <a:cs typeface="B Titr" panose="00000700000000000000" pitchFamily="2" charset="-78"/>
              </a:rPr>
              <a:t>ابزارهای سنجش تاب آوری</a:t>
            </a:r>
          </a:p>
          <a:p>
            <a:pPr algn="ctr" rtl="1">
              <a:lnSpc>
                <a:spcPct val="150000"/>
              </a:lnSpc>
            </a:pPr>
            <a:endParaRPr lang="fa-IR" sz="3200" dirty="0">
              <a:solidFill>
                <a:srgbClr val="C00000"/>
              </a:solidFill>
              <a:cs typeface="B Titr" panose="00000700000000000000" pitchFamily="2" charset="-78"/>
            </a:endParaRPr>
          </a:p>
          <a:p>
            <a:pPr marL="457200" indent="-457200" algn="just" rtl="1">
              <a:lnSpc>
                <a:spcPct val="150000"/>
              </a:lnSpc>
              <a:buFont typeface="Arial" panose="020B0604020202020204" pitchFamily="34" charset="0"/>
              <a:buChar char="•"/>
            </a:pPr>
            <a:r>
              <a:rPr lang="fa-IR" sz="2400" dirty="0">
                <a:cs typeface="B Titr" panose="00000700000000000000" pitchFamily="2" charset="-78"/>
              </a:rPr>
              <a:t>مقیاس تاب آوری (</a:t>
            </a:r>
            <a:r>
              <a:rPr lang="en-US" sz="2400" dirty="0">
                <a:cs typeface="B Titr" panose="00000700000000000000" pitchFamily="2" charset="-78"/>
              </a:rPr>
              <a:t>CD-RICO2</a:t>
            </a:r>
            <a:r>
              <a:rPr lang="fa-IR" sz="2400" dirty="0">
                <a:cs typeface="B Titr" panose="00000700000000000000" pitchFamily="2" charset="-78"/>
              </a:rPr>
              <a:t>)</a:t>
            </a:r>
          </a:p>
          <a:p>
            <a:pPr marL="457200" indent="-457200" algn="just" rtl="1">
              <a:lnSpc>
                <a:spcPct val="150000"/>
              </a:lnSpc>
              <a:buFont typeface="Arial" panose="020B0604020202020204" pitchFamily="34" charset="0"/>
              <a:buChar char="•"/>
            </a:pPr>
            <a:r>
              <a:rPr lang="fa-IR" sz="2400" dirty="0">
                <a:cs typeface="B Titr" panose="00000700000000000000" pitchFamily="2" charset="-78"/>
              </a:rPr>
              <a:t>این مقیاس شامل 25 سوال است.</a:t>
            </a:r>
          </a:p>
          <a:p>
            <a:pPr marL="457200" indent="-457200" algn="just" rtl="1">
              <a:lnSpc>
                <a:spcPct val="150000"/>
              </a:lnSpc>
              <a:buFont typeface="Arial" panose="020B0604020202020204" pitchFamily="34" charset="0"/>
              <a:buChar char="•"/>
            </a:pPr>
            <a:r>
              <a:rPr lang="fa-IR" sz="2400" dirty="0">
                <a:cs typeface="B Titr" panose="00000700000000000000" pitchFamily="2" charset="-78"/>
              </a:rPr>
              <a:t>توسط کانر و دیوید سون (2003) جهت اندازه گیری قدرت مقابله ای با فشار و تعهد، تهیه شده است.</a:t>
            </a:r>
          </a:p>
          <a:p>
            <a:pPr marL="457200" indent="-457200" algn="just" rtl="1">
              <a:lnSpc>
                <a:spcPct val="150000"/>
              </a:lnSpc>
              <a:buFont typeface="Arial" panose="020B0604020202020204" pitchFamily="34" charset="0"/>
              <a:buChar char="•"/>
            </a:pPr>
            <a:r>
              <a:rPr lang="fa-IR" sz="2400" dirty="0">
                <a:cs typeface="B Titr" panose="00000700000000000000" pitchFamily="2" charset="-78"/>
              </a:rPr>
              <a:t>برای هر سوال طیف درجه بندی پنج گزینه ای (کاملا نادرست تا همیشه درست) در نظر گرفته شده که از صفر (کاملا نادرست) تا چهار (همیشه درست) نمره گذاری می شود.</a:t>
            </a:r>
          </a:p>
          <a:p>
            <a:pPr marL="457200" indent="-457200" algn="just" rtl="1">
              <a:lnSpc>
                <a:spcPct val="150000"/>
              </a:lnSpc>
              <a:buFont typeface="Arial" panose="020B0604020202020204" pitchFamily="34" charset="0"/>
              <a:buChar char="•"/>
            </a:pPr>
            <a:r>
              <a:rPr lang="fa-IR" sz="2400" dirty="0">
                <a:cs typeface="B Titr" panose="00000700000000000000" pitchFamily="2" charset="-78"/>
              </a:rPr>
              <a:t>این مقیاس، اگرچه مقیاس مختلف تاب آوری را می سنجد ولی دارای یک نمره کامل می باشد.</a:t>
            </a:r>
          </a:p>
        </p:txBody>
      </p:sp>
    </p:spTree>
    <p:extLst>
      <p:ext uri="{BB962C8B-B14F-4D97-AF65-F5344CB8AC3E}">
        <p14:creationId xmlns:p14="http://schemas.microsoft.com/office/powerpoint/2010/main" val="796634195"/>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3" name="TextBox 2">
            <a:extLst>
              <a:ext uri="{FF2B5EF4-FFF2-40B4-BE49-F238E27FC236}">
                <a16:creationId xmlns:a16="http://schemas.microsoft.com/office/drawing/2014/main" id="{4CE4B51C-2889-4C7E-8133-42910AF55F93}"/>
              </a:ext>
            </a:extLst>
          </p:cNvPr>
          <p:cNvSpPr txBox="1"/>
          <p:nvPr/>
        </p:nvSpPr>
        <p:spPr>
          <a:xfrm>
            <a:off x="4694549" y="538194"/>
            <a:ext cx="4732256" cy="1077218"/>
          </a:xfrm>
          <a:prstGeom prst="rect">
            <a:avLst/>
          </a:prstGeom>
          <a:solidFill>
            <a:srgbClr val="FF0000"/>
          </a:solidFill>
        </p:spPr>
        <p:txBody>
          <a:bodyPr wrap="square" rtlCol="1">
            <a:spAutoFit/>
          </a:bodyPr>
          <a:lstStyle/>
          <a:p>
            <a:pPr algn="ctr" rtl="1"/>
            <a:r>
              <a:rPr lang="fa-IR" sz="3200" b="1" dirty="0">
                <a:ln w="6600">
                  <a:solidFill>
                    <a:schemeClr val="accent2"/>
                  </a:solidFill>
                  <a:prstDash val="solid"/>
                </a:ln>
                <a:solidFill>
                  <a:srgbClr val="FFFFFF"/>
                </a:solidFill>
                <a:effectLst>
                  <a:outerShdw dist="38100" dir="2700000" algn="tl" rotWithShape="0">
                    <a:schemeClr val="accent2"/>
                  </a:outerShdw>
                </a:effectLst>
                <a:cs typeface="B Titr" panose="00000700000000000000" pitchFamily="2" charset="-78"/>
              </a:rPr>
              <a:t>مقیاس تاب اوری (</a:t>
            </a:r>
            <a:r>
              <a:rPr lang="en-US" sz="3200" b="1" dirty="0">
                <a:ln w="6600">
                  <a:solidFill>
                    <a:schemeClr val="accent2"/>
                  </a:solidFill>
                  <a:prstDash val="solid"/>
                </a:ln>
                <a:solidFill>
                  <a:srgbClr val="FFFFFF"/>
                </a:solidFill>
                <a:effectLst>
                  <a:outerShdw dist="38100" dir="2700000" algn="tl" rotWithShape="0">
                    <a:schemeClr val="accent2"/>
                  </a:outerShdw>
                </a:effectLst>
                <a:cs typeface="B Titr" panose="00000700000000000000" pitchFamily="2" charset="-78"/>
              </a:rPr>
              <a:t>CD-RIS</a:t>
            </a:r>
            <a:r>
              <a:rPr lang="fa-IR" sz="3200" b="1" dirty="0">
                <a:ln w="6600">
                  <a:solidFill>
                    <a:schemeClr val="accent2"/>
                  </a:solidFill>
                  <a:prstDash val="solid"/>
                </a:ln>
                <a:solidFill>
                  <a:srgbClr val="FFFFFF"/>
                </a:solidFill>
                <a:effectLst>
                  <a:outerShdw dist="38100" dir="2700000" algn="tl" rotWithShape="0">
                    <a:schemeClr val="accent2"/>
                  </a:outerShdw>
                </a:effectLst>
                <a:cs typeface="B Titr" panose="00000700000000000000" pitchFamily="2" charset="-78"/>
              </a:rPr>
              <a:t>)</a:t>
            </a:r>
          </a:p>
          <a:p>
            <a:pPr algn="ctr" rtl="1"/>
            <a:r>
              <a:rPr lang="fa-IR" sz="3200" b="1" dirty="0">
                <a:ln w="6600">
                  <a:solidFill>
                    <a:schemeClr val="accent2"/>
                  </a:solidFill>
                  <a:prstDash val="solid"/>
                </a:ln>
                <a:solidFill>
                  <a:srgbClr val="FFFFFF"/>
                </a:solidFill>
                <a:effectLst>
                  <a:outerShdw dist="38100" dir="2700000" algn="tl" rotWithShape="0">
                    <a:schemeClr val="accent2"/>
                  </a:outerShdw>
                </a:effectLst>
                <a:cs typeface="B Titr" panose="00000700000000000000" pitchFamily="2" charset="-78"/>
              </a:rPr>
              <a:t>کونور و دیوید سون</a:t>
            </a:r>
          </a:p>
        </p:txBody>
      </p:sp>
      <p:sp>
        <p:nvSpPr>
          <p:cNvPr id="4" name="TextBox 3">
            <a:extLst>
              <a:ext uri="{FF2B5EF4-FFF2-40B4-BE49-F238E27FC236}">
                <a16:creationId xmlns:a16="http://schemas.microsoft.com/office/drawing/2014/main" id="{E01A1A27-7C34-4287-96E6-CCBC2D91C6A3}"/>
              </a:ext>
            </a:extLst>
          </p:cNvPr>
          <p:cNvSpPr txBox="1"/>
          <p:nvPr/>
        </p:nvSpPr>
        <p:spPr>
          <a:xfrm>
            <a:off x="2903456" y="2241767"/>
            <a:ext cx="8729220" cy="3539430"/>
          </a:xfrm>
          <a:prstGeom prst="rect">
            <a:avLst/>
          </a:prstGeom>
          <a:noFill/>
        </p:spPr>
        <p:txBody>
          <a:bodyPr wrap="square" rtlCol="1">
            <a:spAutoFit/>
          </a:bodyPr>
          <a:lstStyle/>
          <a:p>
            <a:pPr algn="just" rtl="1">
              <a:lnSpc>
                <a:spcPct val="150000"/>
              </a:lnSpc>
            </a:pPr>
            <a:r>
              <a:rPr lang="fa-IR" sz="2000" dirty="0">
                <a:cs typeface="B Titr" panose="00000700000000000000" pitchFamily="2" charset="-78"/>
              </a:rPr>
              <a:t>دستور العمل: لطفا مشخص کنید که عبارات صفحه ی بعد چقدر در مورد شما صدق می کند. اگر موردی هنوز برایتان رخ نداده است، پاسخ خود را طبق این که دارای چه احساسی بودید اگر آن اتفاق     می افتاد، بیان کنید. سعی نمایید به تمامی سوالات پاسخ دهید.</a:t>
            </a:r>
          </a:p>
          <a:p>
            <a:pPr algn="just" rtl="1">
              <a:lnSpc>
                <a:spcPct val="150000"/>
              </a:lnSpc>
            </a:pPr>
            <a:endParaRPr lang="fa-IR" sz="2000" dirty="0">
              <a:cs typeface="B Titr" panose="00000700000000000000" pitchFamily="2" charset="-78"/>
            </a:endParaRPr>
          </a:p>
          <a:p>
            <a:pPr algn="just" rtl="1">
              <a:lnSpc>
                <a:spcPct val="150000"/>
              </a:lnSpc>
            </a:pPr>
            <a:endParaRPr lang="fa-IR" sz="2000" dirty="0">
              <a:cs typeface="B Titr" panose="00000700000000000000" pitchFamily="2" charset="-78"/>
            </a:endParaRPr>
          </a:p>
          <a:p>
            <a:pPr algn="just" rtl="1">
              <a:lnSpc>
                <a:spcPct val="150000"/>
              </a:lnSpc>
            </a:pPr>
            <a:endParaRPr lang="fa-IR" sz="2000" dirty="0">
              <a:cs typeface="B Titr" panose="00000700000000000000" pitchFamily="2" charset="-78"/>
            </a:endParaRPr>
          </a:p>
          <a:p>
            <a:pPr algn="ctr" rtl="1">
              <a:lnSpc>
                <a:spcPct val="150000"/>
              </a:lnSpc>
            </a:pPr>
            <a:r>
              <a:rPr lang="fa-IR" sz="3200" dirty="0">
                <a:cs typeface="B Titr" panose="00000700000000000000" pitchFamily="2" charset="-78"/>
              </a:rPr>
              <a:t>از همکاری شما بسیار متشکریم</a:t>
            </a:r>
            <a:endParaRPr lang="fa-IR" sz="3600" dirty="0">
              <a:cs typeface="B Titr" panose="00000700000000000000" pitchFamily="2" charset="-78"/>
            </a:endParaRPr>
          </a:p>
        </p:txBody>
      </p:sp>
    </p:spTree>
    <p:extLst>
      <p:ext uri="{BB962C8B-B14F-4D97-AF65-F5344CB8AC3E}">
        <p14:creationId xmlns:p14="http://schemas.microsoft.com/office/powerpoint/2010/main" val="3404079352"/>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graphicFrame>
        <p:nvGraphicFramePr>
          <p:cNvPr id="3" name="Table 3">
            <a:extLst>
              <a:ext uri="{FF2B5EF4-FFF2-40B4-BE49-F238E27FC236}">
                <a16:creationId xmlns:a16="http://schemas.microsoft.com/office/drawing/2014/main" id="{9752A0A1-8877-44A5-82D3-0EDD3F1DCEDA}"/>
              </a:ext>
            </a:extLst>
          </p:cNvPr>
          <p:cNvGraphicFramePr>
            <a:graphicFrameLocks noGrp="1"/>
          </p:cNvGraphicFramePr>
          <p:nvPr>
            <p:extLst>
              <p:ext uri="{D42A27DB-BD31-4B8C-83A1-F6EECF244321}">
                <p14:modId xmlns:p14="http://schemas.microsoft.com/office/powerpoint/2010/main" val="2167116742"/>
              </p:ext>
            </p:extLst>
          </p:nvPr>
        </p:nvGraphicFramePr>
        <p:xfrm>
          <a:off x="2592371" y="457200"/>
          <a:ext cx="9115719" cy="5943600"/>
        </p:xfrm>
        <a:graphic>
          <a:graphicData uri="http://schemas.openxmlformats.org/drawingml/2006/table">
            <a:tbl>
              <a:tblPr rtl="1" firstRow="1" bandRow="1">
                <a:tableStyleId>{5940675A-B579-460E-94D1-54222C63F5DA}</a:tableStyleId>
              </a:tblPr>
              <a:tblGrid>
                <a:gridCol w="678729">
                  <a:extLst>
                    <a:ext uri="{9D8B030D-6E8A-4147-A177-3AD203B41FA5}">
                      <a16:colId xmlns:a16="http://schemas.microsoft.com/office/drawing/2014/main" val="3958394615"/>
                    </a:ext>
                  </a:extLst>
                </a:gridCol>
                <a:gridCol w="3733015">
                  <a:extLst>
                    <a:ext uri="{9D8B030D-6E8A-4147-A177-3AD203B41FA5}">
                      <a16:colId xmlns:a16="http://schemas.microsoft.com/office/drawing/2014/main" val="3167591602"/>
                    </a:ext>
                  </a:extLst>
                </a:gridCol>
                <a:gridCol w="783786">
                  <a:extLst>
                    <a:ext uri="{9D8B030D-6E8A-4147-A177-3AD203B41FA5}">
                      <a16:colId xmlns:a16="http://schemas.microsoft.com/office/drawing/2014/main" val="331247389"/>
                    </a:ext>
                  </a:extLst>
                </a:gridCol>
                <a:gridCol w="946700">
                  <a:extLst>
                    <a:ext uri="{9D8B030D-6E8A-4147-A177-3AD203B41FA5}">
                      <a16:colId xmlns:a16="http://schemas.microsoft.com/office/drawing/2014/main" val="3022845800"/>
                    </a:ext>
                  </a:extLst>
                </a:gridCol>
                <a:gridCol w="1054058">
                  <a:extLst>
                    <a:ext uri="{9D8B030D-6E8A-4147-A177-3AD203B41FA5}">
                      <a16:colId xmlns:a16="http://schemas.microsoft.com/office/drawing/2014/main" val="166064729"/>
                    </a:ext>
                  </a:extLst>
                </a:gridCol>
                <a:gridCol w="985739">
                  <a:extLst>
                    <a:ext uri="{9D8B030D-6E8A-4147-A177-3AD203B41FA5}">
                      <a16:colId xmlns:a16="http://schemas.microsoft.com/office/drawing/2014/main" val="1997650895"/>
                    </a:ext>
                  </a:extLst>
                </a:gridCol>
                <a:gridCol w="933692">
                  <a:extLst>
                    <a:ext uri="{9D8B030D-6E8A-4147-A177-3AD203B41FA5}">
                      <a16:colId xmlns:a16="http://schemas.microsoft.com/office/drawing/2014/main" val="41581013"/>
                    </a:ext>
                  </a:extLst>
                </a:gridCol>
              </a:tblGrid>
              <a:tr h="447370">
                <a:tc>
                  <a:txBody>
                    <a:bodyPr/>
                    <a:lstStyle/>
                    <a:p>
                      <a:pPr algn="ctr" rtl="1"/>
                      <a:r>
                        <a:rPr lang="fa-IR" dirty="0">
                          <a:cs typeface="B Titr" panose="00000700000000000000" pitchFamily="2" charset="-78"/>
                        </a:rPr>
                        <a:t>ردیف</a:t>
                      </a:r>
                    </a:p>
                  </a:txBody>
                  <a:tcPr anchor="ctr"/>
                </a:tc>
                <a:tc>
                  <a:txBody>
                    <a:bodyPr/>
                    <a:lstStyle/>
                    <a:p>
                      <a:pPr algn="ctr" rtl="1"/>
                      <a:r>
                        <a:rPr lang="fa-IR" dirty="0">
                          <a:cs typeface="B Titr" panose="00000700000000000000" pitchFamily="2" charset="-78"/>
                        </a:rPr>
                        <a:t>گویه های مقایس تاب آوری</a:t>
                      </a:r>
                    </a:p>
                  </a:txBody>
                  <a:tcPr anchor="ctr"/>
                </a:tc>
                <a:tc>
                  <a:txBody>
                    <a:bodyPr/>
                    <a:lstStyle/>
                    <a:p>
                      <a:pPr algn="ctr" rtl="1"/>
                      <a:r>
                        <a:rPr lang="fa-IR" dirty="0">
                          <a:cs typeface="B Titr" panose="00000700000000000000" pitchFamily="2" charset="-78"/>
                        </a:rPr>
                        <a:t>همیشه درست</a:t>
                      </a:r>
                    </a:p>
                  </a:txBody>
                  <a:tcPr anchor="ctr"/>
                </a:tc>
                <a:tc>
                  <a:txBody>
                    <a:bodyPr/>
                    <a:lstStyle/>
                    <a:p>
                      <a:pPr algn="ctr" rtl="1"/>
                      <a:r>
                        <a:rPr lang="fa-IR" dirty="0">
                          <a:cs typeface="B Titr" panose="00000700000000000000" pitchFamily="2" charset="-78"/>
                        </a:rPr>
                        <a:t>اغلب درست</a:t>
                      </a:r>
                    </a:p>
                  </a:txBody>
                  <a:tcPr anchor="ctr"/>
                </a:tc>
                <a:tc>
                  <a:txBody>
                    <a:bodyPr/>
                    <a:lstStyle/>
                    <a:p>
                      <a:pPr algn="ctr" rtl="1"/>
                      <a:r>
                        <a:rPr lang="fa-IR" dirty="0">
                          <a:cs typeface="B Titr" panose="00000700000000000000" pitchFamily="2" charset="-78"/>
                        </a:rPr>
                        <a:t>گاهی درست</a:t>
                      </a:r>
                    </a:p>
                  </a:txBody>
                  <a:tcPr anchor="ctr"/>
                </a:tc>
                <a:tc>
                  <a:txBody>
                    <a:bodyPr/>
                    <a:lstStyle/>
                    <a:p>
                      <a:pPr algn="ctr" rtl="1"/>
                      <a:r>
                        <a:rPr lang="fa-IR" dirty="0">
                          <a:cs typeface="B Titr" panose="00000700000000000000" pitchFamily="2" charset="-78"/>
                        </a:rPr>
                        <a:t>بندرت درست</a:t>
                      </a:r>
                    </a:p>
                  </a:txBody>
                  <a:tcPr anchor="ctr"/>
                </a:tc>
                <a:tc>
                  <a:txBody>
                    <a:bodyPr/>
                    <a:lstStyle/>
                    <a:p>
                      <a:pPr algn="ctr" rtl="1"/>
                      <a:r>
                        <a:rPr lang="fa-IR" dirty="0">
                          <a:cs typeface="B Titr" panose="00000700000000000000" pitchFamily="2" charset="-78"/>
                        </a:rPr>
                        <a:t>کاملا نادرست</a:t>
                      </a:r>
                    </a:p>
                  </a:txBody>
                  <a:tcPr anchor="ctr"/>
                </a:tc>
                <a:extLst>
                  <a:ext uri="{0D108BD9-81ED-4DB2-BD59-A6C34878D82A}">
                    <a16:rowId xmlns:a16="http://schemas.microsoft.com/office/drawing/2014/main" val="2331454614"/>
                  </a:ext>
                </a:extLst>
              </a:tr>
              <a:tr h="447370">
                <a:tc>
                  <a:txBody>
                    <a:bodyPr/>
                    <a:lstStyle/>
                    <a:p>
                      <a:pPr algn="ctr" rtl="1"/>
                      <a:r>
                        <a:rPr lang="fa-IR" dirty="0">
                          <a:cs typeface="B Titr" panose="00000700000000000000" pitchFamily="2" charset="-78"/>
                        </a:rPr>
                        <a:t>1</a:t>
                      </a:r>
                    </a:p>
                  </a:txBody>
                  <a:tcPr anchor="ctr"/>
                </a:tc>
                <a:tc>
                  <a:txBody>
                    <a:bodyPr/>
                    <a:lstStyle/>
                    <a:p>
                      <a:pPr algn="ctr" rtl="1"/>
                      <a:r>
                        <a:rPr lang="fa-IR" dirty="0">
                          <a:cs typeface="B Titr" panose="00000700000000000000" pitchFamily="2" charset="-78"/>
                        </a:rPr>
                        <a:t>وقتی تغییری رخ می دهد می توانم خودم را با آن سازگار کنم.</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417159651"/>
                  </a:ext>
                </a:extLst>
              </a:tr>
              <a:tr h="447370">
                <a:tc>
                  <a:txBody>
                    <a:bodyPr/>
                    <a:lstStyle/>
                    <a:p>
                      <a:pPr algn="ctr" rtl="1"/>
                      <a:r>
                        <a:rPr lang="fa-IR" dirty="0">
                          <a:cs typeface="B Titr" panose="00000700000000000000" pitchFamily="2" charset="-78"/>
                        </a:rPr>
                        <a:t>2</a:t>
                      </a:r>
                    </a:p>
                  </a:txBody>
                  <a:tcPr anchor="ctr"/>
                </a:tc>
                <a:tc>
                  <a:txBody>
                    <a:bodyPr/>
                    <a:lstStyle/>
                    <a:p>
                      <a:pPr algn="ctr" rtl="1"/>
                      <a:r>
                        <a:rPr lang="fa-IR" dirty="0">
                          <a:cs typeface="B Titr" panose="00000700000000000000" pitchFamily="2" charset="-78"/>
                        </a:rPr>
                        <a:t>حداقل یک نفر هست که رابطه نزدیک و صمیمی ام با او در زمان استرس به من کمک می کند.</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286827289"/>
                  </a:ext>
                </a:extLst>
              </a:tr>
              <a:tr h="447370">
                <a:tc>
                  <a:txBody>
                    <a:bodyPr/>
                    <a:lstStyle/>
                    <a:p>
                      <a:pPr algn="ctr" rtl="1"/>
                      <a:r>
                        <a:rPr lang="fa-IR" dirty="0">
                          <a:cs typeface="B Titr" panose="00000700000000000000" pitchFamily="2" charset="-78"/>
                        </a:rPr>
                        <a:t>3</a:t>
                      </a:r>
                    </a:p>
                  </a:txBody>
                  <a:tcPr anchor="ctr"/>
                </a:tc>
                <a:tc>
                  <a:txBody>
                    <a:bodyPr/>
                    <a:lstStyle/>
                    <a:p>
                      <a:pPr algn="ctr" rtl="1"/>
                      <a:r>
                        <a:rPr lang="fa-IR" dirty="0">
                          <a:cs typeface="B Titr" panose="00000700000000000000" pitchFamily="2" charset="-78"/>
                        </a:rPr>
                        <a:t>وقتی که راه حل روشنی برای مشکلاتم وجود ندارد، گاهی خدا یا تقدیر می تواند کمک کند.</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035967403"/>
                  </a:ext>
                </a:extLst>
              </a:tr>
              <a:tr h="447370">
                <a:tc>
                  <a:txBody>
                    <a:bodyPr/>
                    <a:lstStyle/>
                    <a:p>
                      <a:pPr algn="ctr" rtl="1"/>
                      <a:r>
                        <a:rPr lang="fa-IR" dirty="0">
                          <a:cs typeface="B Titr" panose="00000700000000000000" pitchFamily="2" charset="-78"/>
                        </a:rPr>
                        <a:t>4</a:t>
                      </a:r>
                    </a:p>
                  </a:txBody>
                  <a:tcPr anchor="ctr"/>
                </a:tc>
                <a:tc>
                  <a:txBody>
                    <a:bodyPr/>
                    <a:lstStyle/>
                    <a:p>
                      <a:pPr algn="ctr" rtl="1"/>
                      <a:r>
                        <a:rPr lang="fa-IR" dirty="0">
                          <a:cs typeface="B Titr" panose="00000700000000000000" pitchFamily="2" charset="-78"/>
                        </a:rPr>
                        <a:t>می توانم برای هر چیزی که سر راهم قرار می گیرد، چاره ای بیاندیشم.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069062073"/>
                  </a:ext>
                </a:extLst>
              </a:tr>
              <a:tr h="447370">
                <a:tc>
                  <a:txBody>
                    <a:bodyPr/>
                    <a:lstStyle/>
                    <a:p>
                      <a:pPr algn="ctr" rtl="1"/>
                      <a:r>
                        <a:rPr lang="fa-IR" dirty="0">
                          <a:cs typeface="B Titr" panose="00000700000000000000" pitchFamily="2" charset="-78"/>
                        </a:rPr>
                        <a:t>5</a:t>
                      </a:r>
                    </a:p>
                  </a:txBody>
                  <a:tcPr anchor="ctr"/>
                </a:tc>
                <a:tc>
                  <a:txBody>
                    <a:bodyPr/>
                    <a:lstStyle/>
                    <a:p>
                      <a:pPr algn="ctr" rtl="1"/>
                      <a:r>
                        <a:rPr lang="fa-IR" dirty="0">
                          <a:cs typeface="B Titr" panose="00000700000000000000" pitchFamily="2" charset="-78"/>
                        </a:rPr>
                        <a:t>موفقیت هایی که در گذشته داشته ام چنان اطمینانی در من ایجاد کرده اند که می توانم با چالش ها و مشکلات پیش رو برخورد کنم.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302904239"/>
                  </a:ext>
                </a:extLst>
              </a:tr>
              <a:tr h="447370">
                <a:tc>
                  <a:txBody>
                    <a:bodyPr/>
                    <a:lstStyle/>
                    <a:p>
                      <a:pPr algn="ctr" rtl="1"/>
                      <a:r>
                        <a:rPr lang="fa-IR" dirty="0">
                          <a:cs typeface="B Titr" panose="00000700000000000000" pitchFamily="2" charset="-78"/>
                        </a:rPr>
                        <a:t>6</a:t>
                      </a:r>
                    </a:p>
                  </a:txBody>
                  <a:tcPr anchor="ctr"/>
                </a:tc>
                <a:tc>
                  <a:txBody>
                    <a:bodyPr/>
                    <a:lstStyle/>
                    <a:p>
                      <a:pPr algn="ctr" rtl="1"/>
                      <a:r>
                        <a:rPr lang="fa-IR" dirty="0">
                          <a:cs typeface="B Titr" panose="00000700000000000000" pitchFamily="2" charset="-78"/>
                        </a:rPr>
                        <a:t>وقتی با مشکلات مواجه می شوم سعی میکنم جنبه خنده دار آن ها را ببینم.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676750784"/>
                  </a:ext>
                </a:extLst>
              </a:tr>
              <a:tr h="447370">
                <a:tc>
                  <a:txBody>
                    <a:bodyPr/>
                    <a:lstStyle/>
                    <a:p>
                      <a:pPr algn="ctr" rtl="1"/>
                      <a:r>
                        <a:rPr lang="fa-IR" dirty="0">
                          <a:cs typeface="B Titr" panose="00000700000000000000" pitchFamily="2" charset="-78"/>
                        </a:rPr>
                        <a:t>7</a:t>
                      </a:r>
                    </a:p>
                  </a:txBody>
                  <a:tcPr anchor="ctr"/>
                </a:tc>
                <a:tc>
                  <a:txBody>
                    <a:bodyPr/>
                    <a:lstStyle/>
                    <a:p>
                      <a:pPr algn="ctr" rtl="1"/>
                      <a:r>
                        <a:rPr lang="fa-IR" dirty="0">
                          <a:cs typeface="B Titr" panose="00000700000000000000" pitchFamily="2" charset="-78"/>
                        </a:rPr>
                        <a:t>لزوم کنار آمدن با استرس موجب قوی تر شدنم می گردد.</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1595689234"/>
                  </a:ext>
                </a:extLst>
              </a:tr>
            </a:tbl>
          </a:graphicData>
        </a:graphic>
      </p:graphicFrame>
    </p:spTree>
    <p:extLst>
      <p:ext uri="{BB962C8B-B14F-4D97-AF65-F5344CB8AC3E}">
        <p14:creationId xmlns:p14="http://schemas.microsoft.com/office/powerpoint/2010/main" val="3516697595"/>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graphicFrame>
        <p:nvGraphicFramePr>
          <p:cNvPr id="3" name="Table 3">
            <a:extLst>
              <a:ext uri="{FF2B5EF4-FFF2-40B4-BE49-F238E27FC236}">
                <a16:creationId xmlns:a16="http://schemas.microsoft.com/office/drawing/2014/main" id="{F2764614-5041-4658-A855-80B017AD8B02}"/>
              </a:ext>
            </a:extLst>
          </p:cNvPr>
          <p:cNvGraphicFramePr>
            <a:graphicFrameLocks noGrp="1"/>
          </p:cNvGraphicFramePr>
          <p:nvPr>
            <p:extLst>
              <p:ext uri="{D42A27DB-BD31-4B8C-83A1-F6EECF244321}">
                <p14:modId xmlns:p14="http://schemas.microsoft.com/office/powerpoint/2010/main" val="96425203"/>
              </p:ext>
            </p:extLst>
          </p:nvPr>
        </p:nvGraphicFramePr>
        <p:xfrm>
          <a:off x="2592371" y="457200"/>
          <a:ext cx="9115719" cy="6208090"/>
        </p:xfrm>
        <a:graphic>
          <a:graphicData uri="http://schemas.openxmlformats.org/drawingml/2006/table">
            <a:tbl>
              <a:tblPr rtl="1" firstRow="1" bandRow="1">
                <a:tableStyleId>{5940675A-B579-460E-94D1-54222C63F5DA}</a:tableStyleId>
              </a:tblPr>
              <a:tblGrid>
                <a:gridCol w="678729">
                  <a:extLst>
                    <a:ext uri="{9D8B030D-6E8A-4147-A177-3AD203B41FA5}">
                      <a16:colId xmlns:a16="http://schemas.microsoft.com/office/drawing/2014/main" val="3958394615"/>
                    </a:ext>
                  </a:extLst>
                </a:gridCol>
                <a:gridCol w="3733015">
                  <a:extLst>
                    <a:ext uri="{9D8B030D-6E8A-4147-A177-3AD203B41FA5}">
                      <a16:colId xmlns:a16="http://schemas.microsoft.com/office/drawing/2014/main" val="3167591602"/>
                    </a:ext>
                  </a:extLst>
                </a:gridCol>
                <a:gridCol w="783786">
                  <a:extLst>
                    <a:ext uri="{9D8B030D-6E8A-4147-A177-3AD203B41FA5}">
                      <a16:colId xmlns:a16="http://schemas.microsoft.com/office/drawing/2014/main" val="331247389"/>
                    </a:ext>
                  </a:extLst>
                </a:gridCol>
                <a:gridCol w="946700">
                  <a:extLst>
                    <a:ext uri="{9D8B030D-6E8A-4147-A177-3AD203B41FA5}">
                      <a16:colId xmlns:a16="http://schemas.microsoft.com/office/drawing/2014/main" val="3022845800"/>
                    </a:ext>
                  </a:extLst>
                </a:gridCol>
                <a:gridCol w="1054058">
                  <a:extLst>
                    <a:ext uri="{9D8B030D-6E8A-4147-A177-3AD203B41FA5}">
                      <a16:colId xmlns:a16="http://schemas.microsoft.com/office/drawing/2014/main" val="166064729"/>
                    </a:ext>
                  </a:extLst>
                </a:gridCol>
                <a:gridCol w="985739">
                  <a:extLst>
                    <a:ext uri="{9D8B030D-6E8A-4147-A177-3AD203B41FA5}">
                      <a16:colId xmlns:a16="http://schemas.microsoft.com/office/drawing/2014/main" val="1997650895"/>
                    </a:ext>
                  </a:extLst>
                </a:gridCol>
                <a:gridCol w="933692">
                  <a:extLst>
                    <a:ext uri="{9D8B030D-6E8A-4147-A177-3AD203B41FA5}">
                      <a16:colId xmlns:a16="http://schemas.microsoft.com/office/drawing/2014/main" val="41581013"/>
                    </a:ext>
                  </a:extLst>
                </a:gridCol>
              </a:tblGrid>
              <a:tr h="447370">
                <a:tc>
                  <a:txBody>
                    <a:bodyPr/>
                    <a:lstStyle/>
                    <a:p>
                      <a:pPr algn="ctr" rtl="1"/>
                      <a:r>
                        <a:rPr lang="fa-IR" dirty="0">
                          <a:cs typeface="B Titr" panose="00000700000000000000" pitchFamily="2" charset="-78"/>
                        </a:rPr>
                        <a:t>ردیف</a:t>
                      </a:r>
                    </a:p>
                  </a:txBody>
                  <a:tcPr anchor="ctr"/>
                </a:tc>
                <a:tc>
                  <a:txBody>
                    <a:bodyPr/>
                    <a:lstStyle/>
                    <a:p>
                      <a:pPr algn="ctr" rtl="1"/>
                      <a:r>
                        <a:rPr lang="fa-IR" dirty="0">
                          <a:cs typeface="B Titr" panose="00000700000000000000" pitchFamily="2" charset="-78"/>
                        </a:rPr>
                        <a:t>گویه های مقایس تاب آوری</a:t>
                      </a:r>
                    </a:p>
                  </a:txBody>
                  <a:tcPr anchor="ctr"/>
                </a:tc>
                <a:tc>
                  <a:txBody>
                    <a:bodyPr/>
                    <a:lstStyle/>
                    <a:p>
                      <a:pPr algn="ctr" rtl="1"/>
                      <a:r>
                        <a:rPr lang="fa-IR" dirty="0">
                          <a:cs typeface="B Titr" panose="00000700000000000000" pitchFamily="2" charset="-78"/>
                        </a:rPr>
                        <a:t>همیشه درست</a:t>
                      </a:r>
                    </a:p>
                  </a:txBody>
                  <a:tcPr anchor="ctr"/>
                </a:tc>
                <a:tc>
                  <a:txBody>
                    <a:bodyPr/>
                    <a:lstStyle/>
                    <a:p>
                      <a:pPr algn="ctr" rtl="1"/>
                      <a:r>
                        <a:rPr lang="fa-IR" dirty="0">
                          <a:cs typeface="B Titr" panose="00000700000000000000" pitchFamily="2" charset="-78"/>
                        </a:rPr>
                        <a:t>اغلب درست</a:t>
                      </a:r>
                    </a:p>
                  </a:txBody>
                  <a:tcPr anchor="ctr"/>
                </a:tc>
                <a:tc>
                  <a:txBody>
                    <a:bodyPr/>
                    <a:lstStyle/>
                    <a:p>
                      <a:pPr algn="ctr" rtl="1"/>
                      <a:r>
                        <a:rPr lang="fa-IR" dirty="0">
                          <a:cs typeface="B Titr" panose="00000700000000000000" pitchFamily="2" charset="-78"/>
                        </a:rPr>
                        <a:t>گاهی درست</a:t>
                      </a:r>
                    </a:p>
                  </a:txBody>
                  <a:tcPr anchor="ctr"/>
                </a:tc>
                <a:tc>
                  <a:txBody>
                    <a:bodyPr/>
                    <a:lstStyle/>
                    <a:p>
                      <a:pPr algn="ctr" rtl="1"/>
                      <a:r>
                        <a:rPr lang="fa-IR" dirty="0">
                          <a:cs typeface="B Titr" panose="00000700000000000000" pitchFamily="2" charset="-78"/>
                        </a:rPr>
                        <a:t>بندرت درست</a:t>
                      </a:r>
                    </a:p>
                  </a:txBody>
                  <a:tcPr anchor="ctr"/>
                </a:tc>
                <a:tc>
                  <a:txBody>
                    <a:bodyPr/>
                    <a:lstStyle/>
                    <a:p>
                      <a:pPr algn="ctr" rtl="1"/>
                      <a:r>
                        <a:rPr lang="fa-IR" dirty="0">
                          <a:cs typeface="B Titr" panose="00000700000000000000" pitchFamily="2" charset="-78"/>
                        </a:rPr>
                        <a:t>کاملا نادرست</a:t>
                      </a:r>
                    </a:p>
                  </a:txBody>
                  <a:tcPr anchor="ctr"/>
                </a:tc>
                <a:extLst>
                  <a:ext uri="{0D108BD9-81ED-4DB2-BD59-A6C34878D82A}">
                    <a16:rowId xmlns:a16="http://schemas.microsoft.com/office/drawing/2014/main" val="2331454614"/>
                  </a:ext>
                </a:extLst>
              </a:tr>
              <a:tr h="447370">
                <a:tc>
                  <a:txBody>
                    <a:bodyPr/>
                    <a:lstStyle/>
                    <a:p>
                      <a:pPr algn="ctr" rtl="1"/>
                      <a:r>
                        <a:rPr lang="fa-IR" dirty="0">
                          <a:cs typeface="B Titr" panose="00000700000000000000" pitchFamily="2" charset="-78"/>
                        </a:rPr>
                        <a:t>8</a:t>
                      </a:r>
                    </a:p>
                  </a:txBody>
                  <a:tcPr anchor="ctr"/>
                </a:tc>
                <a:tc>
                  <a:txBody>
                    <a:bodyPr/>
                    <a:lstStyle/>
                    <a:p>
                      <a:pPr algn="ctr" rtl="1"/>
                      <a:r>
                        <a:rPr lang="fa-IR" dirty="0">
                          <a:cs typeface="B Titr" panose="00000700000000000000" pitchFamily="2" charset="-78"/>
                        </a:rPr>
                        <a:t>معمولا پس از بیماری، صدمه و سایر سختی ها به حال اولم باز می گردم.</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417159651"/>
                  </a:ext>
                </a:extLst>
              </a:tr>
              <a:tr h="447370">
                <a:tc>
                  <a:txBody>
                    <a:bodyPr/>
                    <a:lstStyle/>
                    <a:p>
                      <a:pPr algn="ctr" rtl="1"/>
                      <a:r>
                        <a:rPr lang="fa-IR" dirty="0">
                          <a:cs typeface="B Titr" panose="00000700000000000000" pitchFamily="2" charset="-78"/>
                        </a:rPr>
                        <a:t>9</a:t>
                      </a:r>
                    </a:p>
                  </a:txBody>
                  <a:tcPr anchor="ctr"/>
                </a:tc>
                <a:tc>
                  <a:txBody>
                    <a:bodyPr/>
                    <a:lstStyle/>
                    <a:p>
                      <a:pPr algn="ctr" rtl="1"/>
                      <a:r>
                        <a:rPr lang="fa-IR" dirty="0">
                          <a:cs typeface="B Titr" panose="00000700000000000000" pitchFamily="2" charset="-78"/>
                        </a:rPr>
                        <a:t>معتقدم که در هر اتفاق خوب یا بدی مصلحتی هست.</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286827289"/>
                  </a:ext>
                </a:extLst>
              </a:tr>
              <a:tr h="447370">
                <a:tc>
                  <a:txBody>
                    <a:bodyPr/>
                    <a:lstStyle/>
                    <a:p>
                      <a:pPr algn="ctr" rtl="1"/>
                      <a:r>
                        <a:rPr lang="fa-IR" dirty="0">
                          <a:cs typeface="B Titr" panose="00000700000000000000" pitchFamily="2" charset="-78"/>
                        </a:rPr>
                        <a:t>10</a:t>
                      </a:r>
                    </a:p>
                  </a:txBody>
                  <a:tcPr anchor="ctr"/>
                </a:tc>
                <a:tc>
                  <a:txBody>
                    <a:bodyPr/>
                    <a:lstStyle/>
                    <a:p>
                      <a:pPr algn="ctr" rtl="1"/>
                      <a:r>
                        <a:rPr lang="fa-IR" dirty="0">
                          <a:cs typeface="B Titr" panose="00000700000000000000" pitchFamily="2" charset="-78"/>
                        </a:rPr>
                        <a:t>در هر کاری بیشترین تلاشم را می کنم و به نتیجه هم کاری ندارم.</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035967403"/>
                  </a:ext>
                </a:extLst>
              </a:tr>
              <a:tr h="447370">
                <a:tc>
                  <a:txBody>
                    <a:bodyPr/>
                    <a:lstStyle/>
                    <a:p>
                      <a:pPr algn="ctr" rtl="1"/>
                      <a:r>
                        <a:rPr lang="fa-IR" dirty="0">
                          <a:cs typeface="B Titr" panose="00000700000000000000" pitchFamily="2" charset="-78"/>
                        </a:rPr>
                        <a:t>11</a:t>
                      </a:r>
                    </a:p>
                  </a:txBody>
                  <a:tcPr anchor="ctr"/>
                </a:tc>
                <a:tc>
                  <a:txBody>
                    <a:bodyPr/>
                    <a:lstStyle/>
                    <a:p>
                      <a:pPr algn="ctr" rtl="1"/>
                      <a:r>
                        <a:rPr lang="fa-IR" dirty="0">
                          <a:cs typeface="B Titr" panose="00000700000000000000" pitchFamily="2" charset="-78"/>
                        </a:rPr>
                        <a:t>معتقدم که علیرغم وجود موانع، می توانم به اهدافم دست یابم.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069062073"/>
                  </a:ext>
                </a:extLst>
              </a:tr>
              <a:tr h="447370">
                <a:tc>
                  <a:txBody>
                    <a:bodyPr/>
                    <a:lstStyle/>
                    <a:p>
                      <a:pPr algn="ctr" rtl="1"/>
                      <a:r>
                        <a:rPr lang="fa-IR" dirty="0">
                          <a:cs typeface="B Titr" panose="00000700000000000000" pitchFamily="2" charset="-78"/>
                        </a:rPr>
                        <a:t>12</a:t>
                      </a:r>
                    </a:p>
                  </a:txBody>
                  <a:tcPr anchor="ctr"/>
                </a:tc>
                <a:tc>
                  <a:txBody>
                    <a:bodyPr/>
                    <a:lstStyle/>
                    <a:p>
                      <a:pPr algn="ctr" rtl="1"/>
                      <a:r>
                        <a:rPr lang="fa-IR" dirty="0">
                          <a:cs typeface="B Titr" panose="00000700000000000000" pitchFamily="2" charset="-78"/>
                        </a:rPr>
                        <a:t>حتی وقتی که امور نا امید کننده می شوند، مایوس نمی شوم.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302904239"/>
                  </a:ext>
                </a:extLst>
              </a:tr>
              <a:tr h="447370">
                <a:tc>
                  <a:txBody>
                    <a:bodyPr/>
                    <a:lstStyle/>
                    <a:p>
                      <a:pPr algn="ctr" rtl="1"/>
                      <a:r>
                        <a:rPr lang="fa-IR" dirty="0">
                          <a:cs typeface="B Titr" panose="00000700000000000000" pitchFamily="2" charset="-78"/>
                        </a:rPr>
                        <a:t>13</a:t>
                      </a:r>
                    </a:p>
                  </a:txBody>
                  <a:tcPr anchor="ctr"/>
                </a:tc>
                <a:tc>
                  <a:txBody>
                    <a:bodyPr/>
                    <a:lstStyle/>
                    <a:p>
                      <a:pPr algn="ctr" rtl="1"/>
                      <a:r>
                        <a:rPr lang="fa-IR" dirty="0">
                          <a:cs typeface="B Titr" panose="00000700000000000000" pitchFamily="2" charset="-78"/>
                        </a:rPr>
                        <a:t>در لحظات استرس و بحران می دانم که برای کمک گرفن به کجا مراجعه کنم.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676750784"/>
                  </a:ext>
                </a:extLst>
              </a:tr>
              <a:tr h="447370">
                <a:tc>
                  <a:txBody>
                    <a:bodyPr/>
                    <a:lstStyle/>
                    <a:p>
                      <a:pPr algn="ctr" rtl="1"/>
                      <a:r>
                        <a:rPr lang="fa-IR" dirty="0">
                          <a:cs typeface="B Titr" panose="00000700000000000000" pitchFamily="2" charset="-78"/>
                        </a:rPr>
                        <a:t>14</a:t>
                      </a:r>
                    </a:p>
                  </a:txBody>
                  <a:tcPr anchor="ctr"/>
                </a:tc>
                <a:tc>
                  <a:txBody>
                    <a:bodyPr/>
                    <a:lstStyle/>
                    <a:p>
                      <a:pPr algn="ctr" rtl="1"/>
                      <a:r>
                        <a:rPr lang="fa-IR" dirty="0">
                          <a:cs typeface="B Titr" panose="00000700000000000000" pitchFamily="2" charset="-78"/>
                        </a:rPr>
                        <a:t>وقتی که تحت فشار هستم تمرکزم را از دست نمی دهم و درست فکر میکنم.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1595689234"/>
                  </a:ext>
                </a:extLst>
              </a:tr>
              <a:tr h="447370">
                <a:tc>
                  <a:txBody>
                    <a:bodyPr/>
                    <a:lstStyle/>
                    <a:p>
                      <a:pPr algn="ctr" rtl="1"/>
                      <a:r>
                        <a:rPr lang="fa-IR" dirty="0">
                          <a:cs typeface="B Titr" panose="00000700000000000000" pitchFamily="2" charset="-78"/>
                        </a:rPr>
                        <a:t>15</a:t>
                      </a:r>
                    </a:p>
                  </a:txBody>
                  <a:tcPr anchor="ctr"/>
                </a:tc>
                <a:tc>
                  <a:txBody>
                    <a:bodyPr/>
                    <a:lstStyle/>
                    <a:p>
                      <a:pPr algn="ctr" rtl="1"/>
                      <a:r>
                        <a:rPr lang="fa-IR" dirty="0">
                          <a:cs typeface="B Titr" panose="00000700000000000000" pitchFamily="2" charset="-78"/>
                        </a:rPr>
                        <a:t>ترجیح می دهم که خودم مشکلاتم را حل کنم تا این که دیگران تمامی تصمیم ها را بگیرند.</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642392587"/>
                  </a:ext>
                </a:extLst>
              </a:tr>
              <a:tr h="447370">
                <a:tc>
                  <a:txBody>
                    <a:bodyPr/>
                    <a:lstStyle/>
                    <a:p>
                      <a:pPr algn="ctr" rtl="1"/>
                      <a:r>
                        <a:rPr lang="fa-IR" dirty="0">
                          <a:cs typeface="B Titr" panose="00000700000000000000" pitchFamily="2" charset="-78"/>
                        </a:rPr>
                        <a:t>16</a:t>
                      </a:r>
                    </a:p>
                  </a:txBody>
                  <a:tcPr anchor="ctr"/>
                </a:tc>
                <a:tc>
                  <a:txBody>
                    <a:bodyPr/>
                    <a:lstStyle/>
                    <a:p>
                      <a:pPr algn="ctr" rtl="1"/>
                      <a:r>
                        <a:rPr lang="fa-IR" dirty="0">
                          <a:cs typeface="B Titr" panose="00000700000000000000" pitchFamily="2" charset="-78"/>
                        </a:rPr>
                        <a:t>اگر شکست بخورم به راحتی دلسرد نمی شوم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4265636766"/>
                  </a:ext>
                </a:extLst>
              </a:tr>
            </a:tbl>
          </a:graphicData>
        </a:graphic>
      </p:graphicFrame>
    </p:spTree>
    <p:extLst>
      <p:ext uri="{BB962C8B-B14F-4D97-AF65-F5344CB8AC3E}">
        <p14:creationId xmlns:p14="http://schemas.microsoft.com/office/powerpoint/2010/main" val="1914216913"/>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graphicFrame>
        <p:nvGraphicFramePr>
          <p:cNvPr id="3" name="Table 3">
            <a:extLst>
              <a:ext uri="{FF2B5EF4-FFF2-40B4-BE49-F238E27FC236}">
                <a16:creationId xmlns:a16="http://schemas.microsoft.com/office/drawing/2014/main" id="{A5E4FF6C-F3FE-4887-BE28-8281C169CC77}"/>
              </a:ext>
            </a:extLst>
          </p:cNvPr>
          <p:cNvGraphicFramePr>
            <a:graphicFrameLocks noGrp="1"/>
          </p:cNvGraphicFramePr>
          <p:nvPr>
            <p:extLst>
              <p:ext uri="{D42A27DB-BD31-4B8C-83A1-F6EECF244321}">
                <p14:modId xmlns:p14="http://schemas.microsoft.com/office/powerpoint/2010/main" val="4191041841"/>
              </p:ext>
            </p:extLst>
          </p:nvPr>
        </p:nvGraphicFramePr>
        <p:xfrm>
          <a:off x="2592371" y="457200"/>
          <a:ext cx="9115719" cy="6178600"/>
        </p:xfrm>
        <a:graphic>
          <a:graphicData uri="http://schemas.openxmlformats.org/drawingml/2006/table">
            <a:tbl>
              <a:tblPr rtl="1" firstRow="1" bandRow="1">
                <a:tableStyleId>{5940675A-B579-460E-94D1-54222C63F5DA}</a:tableStyleId>
              </a:tblPr>
              <a:tblGrid>
                <a:gridCol w="678729">
                  <a:extLst>
                    <a:ext uri="{9D8B030D-6E8A-4147-A177-3AD203B41FA5}">
                      <a16:colId xmlns:a16="http://schemas.microsoft.com/office/drawing/2014/main" val="3958394615"/>
                    </a:ext>
                  </a:extLst>
                </a:gridCol>
                <a:gridCol w="3733015">
                  <a:extLst>
                    <a:ext uri="{9D8B030D-6E8A-4147-A177-3AD203B41FA5}">
                      <a16:colId xmlns:a16="http://schemas.microsoft.com/office/drawing/2014/main" val="3167591602"/>
                    </a:ext>
                  </a:extLst>
                </a:gridCol>
                <a:gridCol w="783786">
                  <a:extLst>
                    <a:ext uri="{9D8B030D-6E8A-4147-A177-3AD203B41FA5}">
                      <a16:colId xmlns:a16="http://schemas.microsoft.com/office/drawing/2014/main" val="331247389"/>
                    </a:ext>
                  </a:extLst>
                </a:gridCol>
                <a:gridCol w="946700">
                  <a:extLst>
                    <a:ext uri="{9D8B030D-6E8A-4147-A177-3AD203B41FA5}">
                      <a16:colId xmlns:a16="http://schemas.microsoft.com/office/drawing/2014/main" val="3022845800"/>
                    </a:ext>
                  </a:extLst>
                </a:gridCol>
                <a:gridCol w="1054058">
                  <a:extLst>
                    <a:ext uri="{9D8B030D-6E8A-4147-A177-3AD203B41FA5}">
                      <a16:colId xmlns:a16="http://schemas.microsoft.com/office/drawing/2014/main" val="166064729"/>
                    </a:ext>
                  </a:extLst>
                </a:gridCol>
                <a:gridCol w="985739">
                  <a:extLst>
                    <a:ext uri="{9D8B030D-6E8A-4147-A177-3AD203B41FA5}">
                      <a16:colId xmlns:a16="http://schemas.microsoft.com/office/drawing/2014/main" val="1997650895"/>
                    </a:ext>
                  </a:extLst>
                </a:gridCol>
                <a:gridCol w="933692">
                  <a:extLst>
                    <a:ext uri="{9D8B030D-6E8A-4147-A177-3AD203B41FA5}">
                      <a16:colId xmlns:a16="http://schemas.microsoft.com/office/drawing/2014/main" val="41581013"/>
                    </a:ext>
                  </a:extLst>
                </a:gridCol>
              </a:tblGrid>
              <a:tr h="447370">
                <a:tc>
                  <a:txBody>
                    <a:bodyPr/>
                    <a:lstStyle/>
                    <a:p>
                      <a:pPr algn="ctr" rtl="1"/>
                      <a:r>
                        <a:rPr lang="fa-IR" dirty="0">
                          <a:cs typeface="B Titr" panose="00000700000000000000" pitchFamily="2" charset="-78"/>
                        </a:rPr>
                        <a:t>ردیف</a:t>
                      </a:r>
                    </a:p>
                  </a:txBody>
                  <a:tcPr anchor="ctr"/>
                </a:tc>
                <a:tc>
                  <a:txBody>
                    <a:bodyPr/>
                    <a:lstStyle/>
                    <a:p>
                      <a:pPr algn="ctr" rtl="1"/>
                      <a:r>
                        <a:rPr lang="fa-IR" dirty="0">
                          <a:cs typeface="B Titr" panose="00000700000000000000" pitchFamily="2" charset="-78"/>
                        </a:rPr>
                        <a:t>گویه های مقایس تاب آوری</a:t>
                      </a:r>
                    </a:p>
                  </a:txBody>
                  <a:tcPr anchor="ctr"/>
                </a:tc>
                <a:tc>
                  <a:txBody>
                    <a:bodyPr/>
                    <a:lstStyle/>
                    <a:p>
                      <a:pPr algn="ctr" rtl="1"/>
                      <a:r>
                        <a:rPr lang="fa-IR" dirty="0">
                          <a:cs typeface="B Titr" panose="00000700000000000000" pitchFamily="2" charset="-78"/>
                        </a:rPr>
                        <a:t>همیشه درست</a:t>
                      </a:r>
                    </a:p>
                  </a:txBody>
                  <a:tcPr anchor="ctr"/>
                </a:tc>
                <a:tc>
                  <a:txBody>
                    <a:bodyPr/>
                    <a:lstStyle/>
                    <a:p>
                      <a:pPr algn="ctr" rtl="1"/>
                      <a:r>
                        <a:rPr lang="fa-IR" dirty="0">
                          <a:cs typeface="B Titr" panose="00000700000000000000" pitchFamily="2" charset="-78"/>
                        </a:rPr>
                        <a:t>اغلب درست</a:t>
                      </a:r>
                    </a:p>
                  </a:txBody>
                  <a:tcPr anchor="ctr"/>
                </a:tc>
                <a:tc>
                  <a:txBody>
                    <a:bodyPr/>
                    <a:lstStyle/>
                    <a:p>
                      <a:pPr algn="ctr" rtl="1"/>
                      <a:r>
                        <a:rPr lang="fa-IR" dirty="0">
                          <a:cs typeface="B Titr" panose="00000700000000000000" pitchFamily="2" charset="-78"/>
                        </a:rPr>
                        <a:t>گاهی درست</a:t>
                      </a:r>
                    </a:p>
                  </a:txBody>
                  <a:tcPr anchor="ctr"/>
                </a:tc>
                <a:tc>
                  <a:txBody>
                    <a:bodyPr/>
                    <a:lstStyle/>
                    <a:p>
                      <a:pPr algn="ctr" rtl="1"/>
                      <a:r>
                        <a:rPr lang="fa-IR" dirty="0">
                          <a:cs typeface="B Titr" panose="00000700000000000000" pitchFamily="2" charset="-78"/>
                        </a:rPr>
                        <a:t>بندرت درست</a:t>
                      </a:r>
                    </a:p>
                  </a:txBody>
                  <a:tcPr anchor="ctr"/>
                </a:tc>
                <a:tc>
                  <a:txBody>
                    <a:bodyPr/>
                    <a:lstStyle/>
                    <a:p>
                      <a:pPr algn="ctr" rtl="1"/>
                      <a:r>
                        <a:rPr lang="fa-IR" dirty="0">
                          <a:cs typeface="B Titr" panose="00000700000000000000" pitchFamily="2" charset="-78"/>
                        </a:rPr>
                        <a:t>کاملا نادرست</a:t>
                      </a:r>
                    </a:p>
                  </a:txBody>
                  <a:tcPr anchor="ctr"/>
                </a:tc>
                <a:extLst>
                  <a:ext uri="{0D108BD9-81ED-4DB2-BD59-A6C34878D82A}">
                    <a16:rowId xmlns:a16="http://schemas.microsoft.com/office/drawing/2014/main" val="2331454614"/>
                  </a:ext>
                </a:extLst>
              </a:tr>
              <a:tr h="447370">
                <a:tc>
                  <a:txBody>
                    <a:bodyPr/>
                    <a:lstStyle/>
                    <a:p>
                      <a:pPr algn="ctr" rtl="1"/>
                      <a:r>
                        <a:rPr lang="fa-IR" dirty="0">
                          <a:cs typeface="B Titr" panose="00000700000000000000" pitchFamily="2" charset="-78"/>
                        </a:rPr>
                        <a:t>17</a:t>
                      </a:r>
                    </a:p>
                  </a:txBody>
                  <a:tcPr anchor="ctr"/>
                </a:tc>
                <a:tc>
                  <a:txBody>
                    <a:bodyPr/>
                    <a:lstStyle/>
                    <a:p>
                      <a:pPr algn="ctr" rtl="1"/>
                      <a:r>
                        <a:rPr lang="fa-IR" dirty="0">
                          <a:cs typeface="B Titr" panose="00000700000000000000" pitchFamily="2" charset="-78"/>
                        </a:rPr>
                        <a:t>وقتی با چالش ها و مشکلات زندگی دست و پنجه نرم  میکنم، خود را فردی توانا می دانم.</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417159651"/>
                  </a:ext>
                </a:extLst>
              </a:tr>
              <a:tr h="447370">
                <a:tc>
                  <a:txBody>
                    <a:bodyPr/>
                    <a:lstStyle/>
                    <a:p>
                      <a:pPr algn="ctr" rtl="1"/>
                      <a:r>
                        <a:rPr lang="fa-IR" dirty="0">
                          <a:cs typeface="B Titr" panose="00000700000000000000" pitchFamily="2" charset="-78"/>
                        </a:rPr>
                        <a:t>18</a:t>
                      </a:r>
                    </a:p>
                  </a:txBody>
                  <a:tcPr anchor="ctr"/>
                </a:tc>
                <a:tc>
                  <a:txBody>
                    <a:bodyPr/>
                    <a:lstStyle/>
                    <a:p>
                      <a:pPr algn="ctr" rtl="1"/>
                      <a:r>
                        <a:rPr lang="fa-IR" dirty="0">
                          <a:cs typeface="B Titr" panose="00000700000000000000" pitchFamily="2" charset="-78"/>
                        </a:rPr>
                        <a:t>در صورت لزوم می توانم تصمیم های دشوار و غیر منتظره ای بگیرم که دیگران را تحت تاثیر قرار می دهد.</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286827289"/>
                  </a:ext>
                </a:extLst>
              </a:tr>
              <a:tr h="447370">
                <a:tc>
                  <a:txBody>
                    <a:bodyPr/>
                    <a:lstStyle/>
                    <a:p>
                      <a:pPr algn="ctr" rtl="1"/>
                      <a:r>
                        <a:rPr lang="fa-IR" dirty="0">
                          <a:cs typeface="B Titr" panose="00000700000000000000" pitchFamily="2" charset="-78"/>
                        </a:rPr>
                        <a:t>19</a:t>
                      </a:r>
                    </a:p>
                  </a:txBody>
                  <a:tcPr anchor="ctr"/>
                </a:tc>
                <a:tc>
                  <a:txBody>
                    <a:bodyPr/>
                    <a:lstStyle/>
                    <a:p>
                      <a:pPr algn="ctr" rtl="1"/>
                      <a:r>
                        <a:rPr lang="fa-IR" dirty="0">
                          <a:cs typeface="B Titr" panose="00000700000000000000" pitchFamily="2" charset="-78"/>
                        </a:rPr>
                        <a:t>می توانم احساسات ناخوشایندی چون غم، ترس و خشم را کنترل کنم.</a:t>
                      </a: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035967403"/>
                  </a:ext>
                </a:extLst>
              </a:tr>
              <a:tr h="447370">
                <a:tc>
                  <a:txBody>
                    <a:bodyPr/>
                    <a:lstStyle/>
                    <a:p>
                      <a:pPr algn="ctr" rtl="1"/>
                      <a:r>
                        <a:rPr lang="fa-IR" dirty="0">
                          <a:cs typeface="B Titr" panose="00000700000000000000" pitchFamily="2" charset="-78"/>
                        </a:rPr>
                        <a:t>20</a:t>
                      </a:r>
                    </a:p>
                  </a:txBody>
                  <a:tcPr anchor="ctr"/>
                </a:tc>
                <a:tc>
                  <a:txBody>
                    <a:bodyPr/>
                    <a:lstStyle/>
                    <a:p>
                      <a:pPr algn="ctr" rtl="1"/>
                      <a:r>
                        <a:rPr lang="fa-IR" dirty="0">
                          <a:cs typeface="B Titr" panose="00000700000000000000" pitchFamily="2" charset="-78"/>
                        </a:rPr>
                        <a:t>در برخورد با مشکلات زندگی، گاهی لازم می شود که صرفا بر اساس حدس و گمان عمل کنی.</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069062073"/>
                  </a:ext>
                </a:extLst>
              </a:tr>
              <a:tr h="447370">
                <a:tc>
                  <a:txBody>
                    <a:bodyPr/>
                    <a:lstStyle/>
                    <a:p>
                      <a:pPr algn="ctr" rtl="1"/>
                      <a:r>
                        <a:rPr lang="fa-IR" dirty="0">
                          <a:cs typeface="B Titr" panose="00000700000000000000" pitchFamily="2" charset="-78"/>
                        </a:rPr>
                        <a:t>21</a:t>
                      </a:r>
                    </a:p>
                  </a:txBody>
                  <a:tcPr anchor="ctr"/>
                </a:tc>
                <a:tc>
                  <a:txBody>
                    <a:bodyPr/>
                    <a:lstStyle/>
                    <a:p>
                      <a:pPr algn="ctr" rtl="1"/>
                      <a:r>
                        <a:rPr lang="fa-IR" dirty="0">
                          <a:cs typeface="B Titr" panose="00000700000000000000" pitchFamily="2" charset="-78"/>
                        </a:rPr>
                        <a:t>در زندگی یک حس نیرومند هدفمندی دارم.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1302904239"/>
                  </a:ext>
                </a:extLst>
              </a:tr>
              <a:tr h="447370">
                <a:tc>
                  <a:txBody>
                    <a:bodyPr/>
                    <a:lstStyle/>
                    <a:p>
                      <a:pPr algn="ctr" rtl="1"/>
                      <a:r>
                        <a:rPr lang="fa-IR" dirty="0">
                          <a:cs typeface="B Titr" panose="00000700000000000000" pitchFamily="2" charset="-78"/>
                        </a:rPr>
                        <a:t>22</a:t>
                      </a:r>
                    </a:p>
                  </a:txBody>
                  <a:tcPr anchor="ctr"/>
                </a:tc>
                <a:tc>
                  <a:txBody>
                    <a:bodyPr/>
                    <a:lstStyle/>
                    <a:p>
                      <a:pPr algn="ctr" rtl="1"/>
                      <a:r>
                        <a:rPr lang="fa-IR" dirty="0">
                          <a:cs typeface="B Titr" panose="00000700000000000000" pitchFamily="2" charset="-78"/>
                        </a:rPr>
                        <a:t>حس میکنم بر زندگی ام کنترل دارم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extLst>
                  <a:ext uri="{0D108BD9-81ED-4DB2-BD59-A6C34878D82A}">
                    <a16:rowId xmlns:a16="http://schemas.microsoft.com/office/drawing/2014/main" val="2676750784"/>
                  </a:ext>
                </a:extLst>
              </a:tr>
              <a:tr h="447370">
                <a:tc>
                  <a:txBody>
                    <a:bodyPr/>
                    <a:lstStyle/>
                    <a:p>
                      <a:pPr algn="ctr" rtl="1"/>
                      <a:r>
                        <a:rPr lang="fa-IR" dirty="0">
                          <a:cs typeface="B Titr" panose="00000700000000000000" pitchFamily="2" charset="-78"/>
                        </a:rPr>
                        <a:t>23</a:t>
                      </a:r>
                    </a:p>
                  </a:txBody>
                  <a:tcPr anchor="ctr"/>
                </a:tc>
                <a:tc>
                  <a:txBody>
                    <a:bodyPr/>
                    <a:lstStyle/>
                    <a:p>
                      <a:pPr algn="ctr" rtl="1"/>
                      <a:r>
                        <a:rPr lang="fa-IR" dirty="0">
                          <a:cs typeface="B Titr" panose="00000700000000000000" pitchFamily="2" charset="-78"/>
                        </a:rPr>
                        <a:t>چالش ها زندگی را دوست دارم.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1595689234"/>
                  </a:ext>
                </a:extLst>
              </a:tr>
              <a:tr h="447370">
                <a:tc>
                  <a:txBody>
                    <a:bodyPr/>
                    <a:lstStyle/>
                    <a:p>
                      <a:pPr algn="ctr" rtl="1"/>
                      <a:r>
                        <a:rPr lang="fa-IR" dirty="0">
                          <a:cs typeface="B Titr" panose="00000700000000000000" pitchFamily="2" charset="-78"/>
                        </a:rPr>
                        <a:t>24</a:t>
                      </a:r>
                    </a:p>
                  </a:txBody>
                  <a:tcPr anchor="ctr"/>
                </a:tc>
                <a:tc>
                  <a:txBody>
                    <a:bodyPr/>
                    <a:lstStyle/>
                    <a:p>
                      <a:pPr algn="ctr" rtl="1"/>
                      <a:r>
                        <a:rPr lang="fa-IR" dirty="0">
                          <a:cs typeface="B Titr" panose="00000700000000000000" pitchFamily="2" charset="-78"/>
                        </a:rPr>
                        <a:t>بدون در نظر گرفتن مواقع پیش رو، برای رسیدن به اهدافم تلاش میکنم.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642392587"/>
                  </a:ext>
                </a:extLst>
              </a:tr>
              <a:tr h="447370">
                <a:tc>
                  <a:txBody>
                    <a:bodyPr/>
                    <a:lstStyle/>
                    <a:p>
                      <a:pPr algn="ctr" rtl="1"/>
                      <a:r>
                        <a:rPr lang="fa-IR" dirty="0">
                          <a:cs typeface="B Titr" panose="00000700000000000000" pitchFamily="2" charset="-78"/>
                        </a:rPr>
                        <a:t>25</a:t>
                      </a:r>
                    </a:p>
                  </a:txBody>
                  <a:tcPr anchor="ctr"/>
                </a:tc>
                <a:tc>
                  <a:txBody>
                    <a:bodyPr/>
                    <a:lstStyle/>
                    <a:p>
                      <a:pPr algn="ctr" rtl="1"/>
                      <a:r>
                        <a:rPr lang="fa-IR" dirty="0">
                          <a:cs typeface="B Titr" panose="00000700000000000000" pitchFamily="2" charset="-78"/>
                        </a:rPr>
                        <a:t>به خاطر پیشرفت هایم به خودم می بالم.</a:t>
                      </a: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tc>
                  <a:txBody>
                    <a:bodyPr/>
                    <a:lstStyle/>
                    <a:p>
                      <a:pPr algn="ctr" rtl="1"/>
                      <a:endParaRPr lang="fa-IR" dirty="0">
                        <a:cs typeface="B Titr" panose="00000700000000000000" pitchFamily="2" charset="-78"/>
                      </a:endParaRPr>
                    </a:p>
                  </a:txBody>
                  <a:tcPr anchor="ctr"/>
                </a:tc>
                <a:extLst>
                  <a:ext uri="{0D108BD9-81ED-4DB2-BD59-A6C34878D82A}">
                    <a16:rowId xmlns:a16="http://schemas.microsoft.com/office/drawing/2014/main" val="4265636766"/>
                  </a:ext>
                </a:extLst>
              </a:tr>
            </a:tbl>
          </a:graphicData>
        </a:graphic>
      </p:graphicFrame>
    </p:spTree>
    <p:extLst>
      <p:ext uri="{BB962C8B-B14F-4D97-AF65-F5344CB8AC3E}">
        <p14:creationId xmlns:p14="http://schemas.microsoft.com/office/powerpoint/2010/main" val="3701392707"/>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4" name="TextBox 3">
            <a:extLst>
              <a:ext uri="{FF2B5EF4-FFF2-40B4-BE49-F238E27FC236}">
                <a16:creationId xmlns:a16="http://schemas.microsoft.com/office/drawing/2014/main" id="{AA4B3347-6CEF-4130-A8F3-7CE0CE5D67C7}"/>
              </a:ext>
            </a:extLst>
          </p:cNvPr>
          <p:cNvSpPr txBox="1"/>
          <p:nvPr/>
        </p:nvSpPr>
        <p:spPr>
          <a:xfrm>
            <a:off x="2580586" y="577121"/>
            <a:ext cx="9165211" cy="5409173"/>
          </a:xfrm>
          <a:prstGeom prst="rect">
            <a:avLst/>
          </a:prstGeom>
          <a:noFill/>
        </p:spPr>
        <p:txBody>
          <a:bodyPr wrap="square">
            <a:spAutoFit/>
          </a:bodyPr>
          <a:lstStyle/>
          <a:p>
            <a:pPr algn="ctr" rtl="1">
              <a:lnSpc>
                <a:spcPct val="150000"/>
              </a:lnSpc>
            </a:pPr>
            <a:r>
              <a:rPr lang="fa-IR" sz="3200" dirty="0">
                <a:solidFill>
                  <a:schemeClr val="accent1"/>
                </a:solidFill>
                <a:cs typeface="B Titr" panose="00000700000000000000" pitchFamily="2" charset="-78"/>
              </a:rPr>
              <a:t>مقیاس تاب آوری (</a:t>
            </a:r>
            <a:r>
              <a:rPr lang="en-US" sz="3200" dirty="0">
                <a:solidFill>
                  <a:schemeClr val="accent1"/>
                </a:solidFill>
                <a:cs typeface="B Titr" panose="00000700000000000000" pitchFamily="2" charset="-78"/>
              </a:rPr>
              <a:t>CD-RIS</a:t>
            </a:r>
            <a:r>
              <a:rPr lang="fa-IR" sz="3200" dirty="0">
                <a:solidFill>
                  <a:schemeClr val="accent1"/>
                </a:solidFill>
                <a:cs typeface="B Titr" panose="00000700000000000000" pitchFamily="2" charset="-78"/>
              </a:rPr>
              <a:t>)</a:t>
            </a:r>
            <a:endParaRPr lang="en-US" sz="3200" dirty="0">
              <a:solidFill>
                <a:schemeClr val="accent1"/>
              </a:solidFill>
              <a:cs typeface="B Titr" panose="00000700000000000000" pitchFamily="2" charset="-78"/>
            </a:endParaRPr>
          </a:p>
          <a:p>
            <a:pPr algn="just" rtl="1">
              <a:lnSpc>
                <a:spcPct val="150000"/>
              </a:lnSpc>
            </a:pPr>
            <a:r>
              <a:rPr lang="fa-IR" sz="2000" dirty="0">
                <a:cs typeface="B Titr" panose="00000700000000000000" pitchFamily="2" charset="-78"/>
              </a:rPr>
              <a:t>ابزار سنجش تاب آوری پژوهش حاضر مقیاس تاب آوری کونور و دیویدسون (۲۰۰۳) (</a:t>
            </a:r>
            <a:r>
              <a:rPr lang="en-US" sz="2000" dirty="0">
                <a:cs typeface="B Titr" panose="00000700000000000000" pitchFamily="2" charset="-78"/>
              </a:rPr>
              <a:t>(CD-RIS </a:t>
            </a:r>
            <a:r>
              <a:rPr lang="fa-IR" sz="2000" dirty="0">
                <a:cs typeface="B Titr" panose="00000700000000000000" pitchFamily="2" charset="-78"/>
              </a:rPr>
              <a:t>    می باشد. این پرسشنامه را کونور و دیویدسون (۲۰۰۳؛ به نقل از محمدی، ۱۳۸۴) با مرور منابع پژوهشی ۱۹۹۱-۱۹۷۹ حوزه تاب آوری تهیه کردند بررسی ویژگیهای روانسنجی این مقیاس در شش گروه جمعیت ،عمومی، مراجعه کنندگان به بخش مراقبتهای اولیه بیماران سرپایی ،روانپزشکی بیماران با مشکل اختلال اضطراب فراگیر و دو گروه از بیماران مبتلا به اختلال استرس پس از سانحه انجام شده است تهیه کنندگان این مقیاس بر این عقیده اند که این پرسشنامه به خوبی قادر به تفکیک افراد تاب آور از غیر تاب آور در گروه های بالینی و غیربالینی بوده و میتواند در موقعیت های پژوهشی و بالینی مورد استفاده قرار گیرد (محمدی، ۱۳۸۲).</a:t>
            </a:r>
          </a:p>
          <a:p>
            <a:pPr algn="just" rtl="1">
              <a:lnSpc>
                <a:spcPct val="150000"/>
              </a:lnSpc>
            </a:pPr>
            <a:r>
              <a:rPr lang="fa-IR" sz="2000" dirty="0">
                <a:cs typeface="B Titr" panose="00000700000000000000" pitchFamily="2" charset="-78"/>
              </a:rPr>
              <a:t>پرسشنامه تاب آوری کونور و دیویدسون ۲۵ گویه دارد که در یک مقیاس لیکرتی بین صفر (کاملا نادرست) و پنج همیشه درست نمره گذاری می شود.</a:t>
            </a:r>
          </a:p>
        </p:txBody>
      </p:sp>
    </p:spTree>
    <p:extLst>
      <p:ext uri="{BB962C8B-B14F-4D97-AF65-F5344CB8AC3E}">
        <p14:creationId xmlns:p14="http://schemas.microsoft.com/office/powerpoint/2010/main" val="1230595046"/>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8C5344-7145-4E2E-8994-2B777070BFA9}"/>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3" name="TextBox 2">
            <a:extLst>
              <a:ext uri="{FF2B5EF4-FFF2-40B4-BE49-F238E27FC236}">
                <a16:creationId xmlns:a16="http://schemas.microsoft.com/office/drawing/2014/main" id="{0BD05B5F-B17A-4FB5-84E4-1F88E79D7E5C}"/>
              </a:ext>
            </a:extLst>
          </p:cNvPr>
          <p:cNvSpPr txBox="1"/>
          <p:nvPr/>
        </p:nvSpPr>
        <p:spPr>
          <a:xfrm>
            <a:off x="7704843" y="1047579"/>
            <a:ext cx="4304906" cy="2454518"/>
          </a:xfrm>
          <a:prstGeom prst="rect">
            <a:avLst/>
          </a:prstGeom>
          <a:noFill/>
        </p:spPr>
        <p:txBody>
          <a:bodyPr wrap="square" rtlCol="1">
            <a:spAutoFit/>
          </a:bodyPr>
          <a:lstStyle/>
          <a:p>
            <a:pPr algn="just" rtl="1">
              <a:lnSpc>
                <a:spcPct val="150000"/>
              </a:lnSpc>
            </a:pPr>
            <a:r>
              <a:rPr lang="fa-IR" sz="2400" b="1" dirty="0">
                <a:ln w="22225">
                  <a:solidFill>
                    <a:schemeClr val="accent2"/>
                  </a:solidFill>
                  <a:prstDash val="solid"/>
                </a:ln>
                <a:solidFill>
                  <a:schemeClr val="accent2">
                    <a:lumMod val="40000"/>
                    <a:lumOff val="60000"/>
                  </a:schemeClr>
                </a:solidFill>
                <a:cs typeface="B Titr" panose="00000700000000000000" pitchFamily="2" charset="-78"/>
              </a:rPr>
              <a:t>تاب آوری چیست؟</a:t>
            </a:r>
          </a:p>
          <a:p>
            <a:pPr algn="just" rtl="1">
              <a:lnSpc>
                <a:spcPct val="150000"/>
              </a:lnSpc>
            </a:pPr>
            <a:r>
              <a:rPr lang="fa-IR" sz="2000" dirty="0">
                <a:cs typeface="B Nazanin" panose="00000400000000000000" pitchFamily="2" charset="-78"/>
              </a:rPr>
              <a:t>1- بازگشت به تعادل اولیه با رسیدن به سطح بالاتر</a:t>
            </a:r>
          </a:p>
          <a:p>
            <a:pPr algn="just" rtl="1">
              <a:lnSpc>
                <a:spcPct val="150000"/>
              </a:lnSpc>
            </a:pPr>
            <a:r>
              <a:rPr lang="fa-IR" sz="2000" dirty="0">
                <a:cs typeface="B Nazanin" panose="00000400000000000000" pitchFamily="2" charset="-78"/>
              </a:rPr>
              <a:t>2- سازگاری مثبت فرد در واکنش به شرایط ناگوار</a:t>
            </a:r>
          </a:p>
          <a:p>
            <a:pPr algn="just" rtl="1">
              <a:lnSpc>
                <a:spcPct val="150000"/>
              </a:lnSpc>
            </a:pPr>
            <a:r>
              <a:rPr lang="fa-IR" sz="2000" dirty="0">
                <a:cs typeface="B Nazanin" panose="00000400000000000000" pitchFamily="2" charset="-78"/>
              </a:rPr>
              <a:t>3- تحمل زیاد </a:t>
            </a:r>
          </a:p>
          <a:p>
            <a:pPr algn="just" rtl="1">
              <a:lnSpc>
                <a:spcPct val="150000"/>
              </a:lnSpc>
            </a:pPr>
            <a:endParaRPr lang="fa-IR" sz="2000" dirty="0">
              <a:cs typeface="B Nazanin" panose="00000400000000000000" pitchFamily="2" charset="-78"/>
            </a:endParaRPr>
          </a:p>
        </p:txBody>
      </p:sp>
      <p:sp>
        <p:nvSpPr>
          <p:cNvPr id="7" name="TextBox 6">
            <a:extLst>
              <a:ext uri="{FF2B5EF4-FFF2-40B4-BE49-F238E27FC236}">
                <a16:creationId xmlns:a16="http://schemas.microsoft.com/office/drawing/2014/main" id="{34459A2F-C122-4BB5-BAB7-53AFBE80858E}"/>
              </a:ext>
            </a:extLst>
          </p:cNvPr>
          <p:cNvSpPr txBox="1"/>
          <p:nvPr/>
        </p:nvSpPr>
        <p:spPr>
          <a:xfrm>
            <a:off x="0" y="979274"/>
            <a:ext cx="7103096" cy="4762842"/>
          </a:xfrm>
          <a:prstGeom prst="rect">
            <a:avLst/>
          </a:prstGeom>
          <a:noFill/>
        </p:spPr>
        <p:txBody>
          <a:bodyPr wrap="square">
            <a:spAutoFit/>
          </a:bodyPr>
          <a:lstStyle/>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400" b="1" i="0" u="none" strike="noStrike" kern="1200" normalizeH="0" baseline="0" noProof="0" dirty="0">
                <a:ln w="22225">
                  <a:solidFill>
                    <a:schemeClr val="accent2"/>
                  </a:solidFill>
                  <a:prstDash val="solid"/>
                </a:ln>
                <a:solidFill>
                  <a:schemeClr val="accent2">
                    <a:lumMod val="40000"/>
                    <a:lumOff val="60000"/>
                  </a:schemeClr>
                </a:solidFill>
                <a:uLnTx/>
                <a:uFillTx/>
                <a:latin typeface="Century Gothic" panose="020B0502020202020204"/>
                <a:cs typeface="B Titr" panose="00000700000000000000" pitchFamily="2" charset="-78"/>
              </a:rPr>
              <a:t>ویژگی های افراد تاب آور:</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1- احساس کفایت و ارزشمندی</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2- همدلی بالا</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3- شوخ طبعی</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4- خوش بینی (سیلگمن)</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5- توانمندی اجتماعی</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6- مهارت حل مسئله</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7- داشتن انگیزه بالا </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8- منبع کنترل درونی</a:t>
            </a:r>
          </a:p>
          <a:p>
            <a:pPr marL="0" marR="0" lvl="0" indent="0" algn="just" defTabSz="457200" rtl="1" eaLnBrk="1" fontAlgn="auto" latinLnBrk="0" hangingPunct="1">
              <a:lnSpc>
                <a:spcPct val="150000"/>
              </a:lnSpc>
              <a:spcBef>
                <a:spcPts val="0"/>
              </a:spcBef>
              <a:spcAft>
                <a:spcPts val="0"/>
              </a:spcAft>
              <a:buClrTx/>
              <a:buSzTx/>
              <a:buFontTx/>
              <a:buNone/>
              <a:tabLst/>
              <a:defRPr/>
            </a:pPr>
            <a:r>
              <a:rPr kumimoji="0" lang="fa-IR" sz="2000" b="0" i="0" u="none" strike="noStrike" kern="1200" cap="none" spc="0" normalizeH="0" baseline="0" noProof="0" dirty="0">
                <a:ln>
                  <a:noFill/>
                </a:ln>
                <a:solidFill>
                  <a:prstClr val="black"/>
                </a:solidFill>
                <a:effectLst/>
                <a:uLnTx/>
                <a:uFillTx/>
                <a:latin typeface="Century Gothic" panose="020B0502020202020204"/>
                <a:ea typeface="+mn-ea"/>
                <a:cs typeface="B Nazanin" panose="00000400000000000000" pitchFamily="2" charset="-78"/>
              </a:rPr>
              <a:t>9- سرسختی بالاتر</a:t>
            </a:r>
          </a:p>
        </p:txBody>
      </p:sp>
    </p:spTree>
    <p:extLst>
      <p:ext uri="{BB962C8B-B14F-4D97-AF65-F5344CB8AC3E}">
        <p14:creationId xmlns:p14="http://schemas.microsoft.com/office/powerpoint/2010/main" val="297246034"/>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a:extLst>
              <a:ext uri="{FF2B5EF4-FFF2-40B4-BE49-F238E27FC236}">
                <a16:creationId xmlns:a16="http://schemas.microsoft.com/office/drawing/2014/main" id="{8272F7B2-3F22-4D01-AAB9-ADCAC41BFCD7}"/>
              </a:ext>
            </a:extLst>
          </p:cNvPr>
          <p:cNvGraphicFramePr/>
          <p:nvPr>
            <p:extLst>
              <p:ext uri="{D42A27DB-BD31-4B8C-83A1-F6EECF244321}">
                <p14:modId xmlns:p14="http://schemas.microsoft.com/office/powerpoint/2010/main" val="784353171"/>
              </p:ext>
            </p:extLst>
          </p:nvPr>
        </p:nvGraphicFramePr>
        <p:xfrm>
          <a:off x="3973921" y="207391"/>
          <a:ext cx="5961930" cy="2300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Diagram 3">
            <a:extLst>
              <a:ext uri="{FF2B5EF4-FFF2-40B4-BE49-F238E27FC236}">
                <a16:creationId xmlns:a16="http://schemas.microsoft.com/office/drawing/2014/main" id="{9CE3BBB1-33C0-407E-B3F9-3DD99254B4CD}"/>
              </a:ext>
            </a:extLst>
          </p:cNvPr>
          <p:cNvGraphicFramePr/>
          <p:nvPr>
            <p:extLst>
              <p:ext uri="{D42A27DB-BD31-4B8C-83A1-F6EECF244321}">
                <p14:modId xmlns:p14="http://schemas.microsoft.com/office/powerpoint/2010/main" val="2189004875"/>
              </p:ext>
            </p:extLst>
          </p:nvPr>
        </p:nvGraphicFramePr>
        <p:xfrm>
          <a:off x="3973921" y="2919951"/>
          <a:ext cx="6169320" cy="243447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a:extLst>
              <a:ext uri="{FF2B5EF4-FFF2-40B4-BE49-F238E27FC236}">
                <a16:creationId xmlns:a16="http://schemas.microsoft.com/office/drawing/2014/main" id="{2598BFEF-C1AB-4373-894C-3E5AA949108A}"/>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Tree>
    <p:extLst>
      <p:ext uri="{BB962C8B-B14F-4D97-AF65-F5344CB8AC3E}">
        <p14:creationId xmlns:p14="http://schemas.microsoft.com/office/powerpoint/2010/main" val="3382630256"/>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51581E-F23F-4772-9DF5-E0B0AF4C9F1B}"/>
              </a:ext>
            </a:extLst>
          </p:cNvPr>
          <p:cNvSpPr txBox="1"/>
          <p:nvPr/>
        </p:nvSpPr>
        <p:spPr>
          <a:xfrm>
            <a:off x="4100661" y="245097"/>
            <a:ext cx="7418894" cy="7602081"/>
          </a:xfrm>
          <a:prstGeom prst="rect">
            <a:avLst/>
          </a:prstGeom>
          <a:noFill/>
        </p:spPr>
        <p:txBody>
          <a:bodyPr wrap="square" rtlCol="1">
            <a:spAutoFit/>
          </a:bodyPr>
          <a:lstStyle/>
          <a:p>
            <a:pPr algn="ctr" rtl="1"/>
            <a:r>
              <a:rPr lang="fa-IR" sz="2800" b="1" dirty="0">
                <a:ln w="22225">
                  <a:solidFill>
                    <a:schemeClr val="accent2"/>
                  </a:solidFill>
                  <a:prstDash val="solid"/>
                </a:ln>
                <a:solidFill>
                  <a:schemeClr val="accent2">
                    <a:lumMod val="40000"/>
                    <a:lumOff val="60000"/>
                  </a:schemeClr>
                </a:solidFill>
                <a:cs typeface="B Titr" panose="00000700000000000000" pitchFamily="2" charset="-78"/>
              </a:rPr>
              <a:t>عوامل نزدیک و مرتبط با تاب آوری:</a:t>
            </a:r>
          </a:p>
          <a:p>
            <a:pPr algn="just" rtl="1"/>
            <a:endParaRPr lang="fa-IR" sz="2400" dirty="0">
              <a:solidFill>
                <a:schemeClr val="accent1">
                  <a:lumMod val="75000"/>
                </a:schemeClr>
              </a:solidFill>
              <a:cs typeface="B Titr" panose="00000700000000000000" pitchFamily="2" charset="-78"/>
            </a:endParaRPr>
          </a:p>
          <a:p>
            <a:pPr marL="457200" indent="-457200" algn="just" rtl="1">
              <a:buFont typeface="+mj-lt"/>
              <a:buAutoNum type="arabicPeriod"/>
            </a:pPr>
            <a:r>
              <a:rPr lang="fa-IR" sz="2400" dirty="0">
                <a:cs typeface="B Titr" panose="00000700000000000000" pitchFamily="2" charset="-78"/>
              </a:rPr>
              <a:t>سبک مقابله ای</a:t>
            </a:r>
          </a:p>
          <a:p>
            <a:pPr marL="457200" indent="-457200" algn="just" rtl="1">
              <a:buFont typeface="+mj-lt"/>
              <a:buAutoNum type="arabicPeriod"/>
            </a:pPr>
            <a:r>
              <a:rPr lang="fa-IR" sz="2400" dirty="0">
                <a:cs typeface="B Titr" panose="00000700000000000000" pitchFamily="2" charset="-78"/>
              </a:rPr>
              <a:t>سرمایه های روان شناختی</a:t>
            </a:r>
          </a:p>
          <a:p>
            <a:pPr marL="457200" indent="-457200" algn="just" rtl="1">
              <a:buFont typeface="+mj-lt"/>
              <a:buAutoNum type="arabicPeriod"/>
            </a:pPr>
            <a:r>
              <a:rPr lang="fa-IR" sz="2400" dirty="0">
                <a:cs typeface="B Titr" panose="00000700000000000000" pitchFamily="2" charset="-78"/>
              </a:rPr>
              <a:t>سرسختی روان شناختی</a:t>
            </a:r>
          </a:p>
          <a:p>
            <a:pPr marL="457200" indent="-457200" algn="just" rtl="1">
              <a:buFont typeface="+mj-lt"/>
              <a:buAutoNum type="arabicPeriod"/>
            </a:pPr>
            <a:r>
              <a:rPr lang="fa-IR" sz="2400" dirty="0">
                <a:cs typeface="B Titr" panose="00000700000000000000" pitchFamily="2" charset="-78"/>
              </a:rPr>
              <a:t>توانمندی های شناخت</a:t>
            </a:r>
          </a:p>
          <a:p>
            <a:pPr marL="457200" indent="-457200" algn="just" rtl="1">
              <a:buFont typeface="+mj-lt"/>
              <a:buAutoNum type="arabicPeriod"/>
            </a:pPr>
            <a:endParaRPr lang="fa-IR" sz="2400" dirty="0">
              <a:cs typeface="B Titr" panose="00000700000000000000" pitchFamily="2" charset="-78"/>
            </a:endParaRPr>
          </a:p>
          <a:p>
            <a:pPr algn="just" rtl="1"/>
            <a:endParaRPr lang="fa-IR" sz="2400" dirty="0">
              <a:cs typeface="B Titr" panose="00000700000000000000" pitchFamily="2" charset="-78"/>
            </a:endParaRPr>
          </a:p>
          <a:p>
            <a:pPr algn="just" rtl="1"/>
            <a:endParaRPr lang="fa-IR" sz="2400" dirty="0">
              <a:cs typeface="B Titr" panose="00000700000000000000" pitchFamily="2" charset="-78"/>
            </a:endParaRPr>
          </a:p>
          <a:p>
            <a:pPr algn="just" rtl="1"/>
            <a:endParaRPr lang="fa-IR" sz="2400" dirty="0">
              <a:cs typeface="B Titr" panose="00000700000000000000" pitchFamily="2" charset="-78"/>
            </a:endParaRPr>
          </a:p>
          <a:p>
            <a:pPr algn="ctr" rtl="1"/>
            <a:r>
              <a:rPr lang="fa-IR" sz="2800" b="1" dirty="0">
                <a:ln w="22225">
                  <a:solidFill>
                    <a:schemeClr val="accent2"/>
                  </a:solidFill>
                  <a:prstDash val="solid"/>
                </a:ln>
                <a:solidFill>
                  <a:schemeClr val="accent2">
                    <a:lumMod val="40000"/>
                    <a:lumOff val="60000"/>
                  </a:schemeClr>
                </a:solidFill>
                <a:cs typeface="B Titr" panose="00000700000000000000" pitchFamily="2" charset="-78"/>
              </a:rPr>
              <a:t>عوامل موثر در رشد تاب آوری:</a:t>
            </a:r>
          </a:p>
          <a:p>
            <a:pPr algn="just" rtl="1"/>
            <a:endParaRPr lang="fa-IR" sz="2400" dirty="0">
              <a:solidFill>
                <a:schemeClr val="accent2">
                  <a:lumMod val="75000"/>
                </a:schemeClr>
              </a:solidFill>
              <a:cs typeface="B Titr" panose="00000700000000000000" pitchFamily="2" charset="-78"/>
            </a:endParaRPr>
          </a:p>
          <a:p>
            <a:pPr marL="457200" indent="-457200" algn="just" rtl="1">
              <a:buFont typeface="+mj-lt"/>
              <a:buAutoNum type="arabicPeriod"/>
            </a:pPr>
            <a:r>
              <a:rPr lang="fa-IR" sz="2400" dirty="0">
                <a:cs typeface="B Titr" panose="00000700000000000000" pitchFamily="2" charset="-78"/>
              </a:rPr>
              <a:t>افزایش پیوندجویی اجتماعی</a:t>
            </a:r>
          </a:p>
          <a:p>
            <a:pPr marL="457200" indent="-457200" algn="just" rtl="1">
              <a:buFont typeface="+mj-lt"/>
              <a:buAutoNum type="arabicPeriod"/>
            </a:pPr>
            <a:r>
              <a:rPr lang="fa-IR" sz="2400" dirty="0">
                <a:cs typeface="B Titr" panose="00000700000000000000" pitchFamily="2" charset="-78"/>
              </a:rPr>
              <a:t>فراهم ساختن محیط مهربانانه و حمایت گرایانه</a:t>
            </a:r>
          </a:p>
          <a:p>
            <a:pPr marL="457200" indent="-457200" algn="just" rtl="1">
              <a:buFont typeface="+mj-lt"/>
              <a:buAutoNum type="arabicPeriod"/>
            </a:pPr>
            <a:r>
              <a:rPr lang="fa-IR" sz="2400" dirty="0">
                <a:cs typeface="B Titr" panose="00000700000000000000" pitchFamily="2" charset="-78"/>
              </a:rPr>
              <a:t>آموزش مهارت های زندگی</a:t>
            </a:r>
          </a:p>
          <a:p>
            <a:pPr marL="457200" indent="-457200" algn="just" rtl="1">
              <a:buFont typeface="+mj-lt"/>
              <a:buAutoNum type="arabicPeriod"/>
            </a:pPr>
            <a:r>
              <a:rPr lang="fa-IR" sz="2400" dirty="0">
                <a:cs typeface="B Titr" panose="00000700000000000000" pitchFamily="2" charset="-78"/>
              </a:rPr>
              <a:t>فراهم سازی فرصت هایی برای مشارکت </a:t>
            </a:r>
          </a:p>
          <a:p>
            <a:pPr marL="457200" indent="-457200" algn="just" rtl="1">
              <a:buFont typeface="+mj-lt"/>
              <a:buAutoNum type="arabicPeriod"/>
            </a:pPr>
            <a:r>
              <a:rPr lang="fa-IR" sz="2400" dirty="0">
                <a:cs typeface="B Titr" panose="00000700000000000000" pitchFamily="2" charset="-78"/>
              </a:rPr>
              <a:t>خانواده و شیوه های تربیتی </a:t>
            </a:r>
          </a:p>
          <a:p>
            <a:pPr algn="just" rtl="1"/>
            <a:endParaRPr lang="fa-IR" sz="2400" dirty="0">
              <a:cs typeface="B Titr" panose="00000700000000000000" pitchFamily="2" charset="-78"/>
            </a:endParaRPr>
          </a:p>
          <a:p>
            <a:pPr marL="457200" indent="-457200" algn="just" rtl="1">
              <a:buFont typeface="+mj-lt"/>
              <a:buAutoNum type="arabicPeriod"/>
            </a:pPr>
            <a:endParaRPr lang="fa-IR" sz="2400" dirty="0">
              <a:cs typeface="B Titr" panose="00000700000000000000" pitchFamily="2" charset="-78"/>
            </a:endParaRPr>
          </a:p>
          <a:p>
            <a:pPr algn="just" rtl="1"/>
            <a:endParaRPr lang="fa-IR" sz="2400" dirty="0">
              <a:cs typeface="B Titr" panose="00000700000000000000" pitchFamily="2" charset="-78"/>
            </a:endParaRPr>
          </a:p>
        </p:txBody>
      </p:sp>
      <p:sp>
        <p:nvSpPr>
          <p:cNvPr id="3" name="TextBox 2">
            <a:extLst>
              <a:ext uri="{FF2B5EF4-FFF2-40B4-BE49-F238E27FC236}">
                <a16:creationId xmlns:a16="http://schemas.microsoft.com/office/drawing/2014/main" id="{4A6CBC4E-EE35-4F49-B828-2670C5F706B1}"/>
              </a:ext>
            </a:extLst>
          </p:cNvPr>
          <p:cNvSpPr txBox="1"/>
          <p:nvPr/>
        </p:nvSpPr>
        <p:spPr>
          <a:xfrm>
            <a:off x="2026763" y="2905780"/>
            <a:ext cx="9304255" cy="523220"/>
          </a:xfrm>
          <a:prstGeom prst="rect">
            <a:avLst/>
          </a:prstGeom>
          <a:solidFill>
            <a:srgbClr val="FF0000"/>
          </a:solidFill>
          <a:ln>
            <a:solidFill>
              <a:srgbClr val="FF0000"/>
            </a:solidFill>
          </a:ln>
        </p:spPr>
        <p:style>
          <a:lnRef idx="3">
            <a:schemeClr val="lt1"/>
          </a:lnRef>
          <a:fillRef idx="1">
            <a:schemeClr val="accent1"/>
          </a:fillRef>
          <a:effectRef idx="1">
            <a:schemeClr val="accent1"/>
          </a:effectRef>
          <a:fontRef idx="minor">
            <a:schemeClr val="lt1"/>
          </a:fontRef>
        </p:style>
        <p:txBody>
          <a:bodyPr wrap="square" rtlCol="1">
            <a:spAutoFit/>
          </a:bodyPr>
          <a:lstStyle/>
          <a:p>
            <a:pPr algn="ctr" rtl="1"/>
            <a:r>
              <a:rPr lang="fa-IR" sz="2800" dirty="0">
                <a:solidFill>
                  <a:schemeClr val="bg1"/>
                </a:solidFill>
                <a:cs typeface="B Titr" panose="00000700000000000000" pitchFamily="2" charset="-78"/>
              </a:rPr>
              <a:t>مهم ترین عامل در ایجاد تاب آوری در فرزندان «خانواده» است.</a:t>
            </a:r>
          </a:p>
        </p:txBody>
      </p:sp>
      <p:sp>
        <p:nvSpPr>
          <p:cNvPr id="4" name="TextBox 3">
            <a:extLst>
              <a:ext uri="{FF2B5EF4-FFF2-40B4-BE49-F238E27FC236}">
                <a16:creationId xmlns:a16="http://schemas.microsoft.com/office/drawing/2014/main" id="{12A15D8E-6340-40B1-AEAC-F0C4890810C5}"/>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Tree>
    <p:extLst>
      <p:ext uri="{BB962C8B-B14F-4D97-AF65-F5344CB8AC3E}">
        <p14:creationId xmlns:p14="http://schemas.microsoft.com/office/powerpoint/2010/main" val="907275185"/>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3" name="TextBox 2">
            <a:extLst>
              <a:ext uri="{FF2B5EF4-FFF2-40B4-BE49-F238E27FC236}">
                <a16:creationId xmlns:a16="http://schemas.microsoft.com/office/drawing/2014/main" id="{6F618CC0-79A6-4284-8DA1-FBD6AFDF100C}"/>
              </a:ext>
            </a:extLst>
          </p:cNvPr>
          <p:cNvSpPr txBox="1"/>
          <p:nvPr/>
        </p:nvSpPr>
        <p:spPr>
          <a:xfrm>
            <a:off x="3582185" y="348792"/>
            <a:ext cx="8220173" cy="6147837"/>
          </a:xfrm>
          <a:prstGeom prst="rect">
            <a:avLst/>
          </a:prstGeom>
          <a:noFill/>
        </p:spPr>
        <p:txBody>
          <a:bodyPr wrap="square" rtlCol="1">
            <a:spAutoFit/>
          </a:bodyPr>
          <a:lstStyle/>
          <a:p>
            <a:pPr algn="ctr" rtl="1">
              <a:lnSpc>
                <a:spcPct val="150000"/>
              </a:lnSpc>
            </a:pPr>
            <a:r>
              <a:rPr lang="fa-IR" sz="3600" b="1" dirty="0">
                <a:ln w="22225">
                  <a:solidFill>
                    <a:schemeClr val="accent2"/>
                  </a:solidFill>
                  <a:prstDash val="solid"/>
                </a:ln>
                <a:solidFill>
                  <a:schemeClr val="accent2">
                    <a:lumMod val="40000"/>
                    <a:lumOff val="60000"/>
                  </a:schemeClr>
                </a:solidFill>
                <a:cs typeface="B Titr" panose="00000700000000000000" pitchFamily="2" charset="-78"/>
              </a:rPr>
              <a:t>10 مهارت ضروری زندگی</a:t>
            </a:r>
          </a:p>
          <a:p>
            <a:pPr algn="ctr" rtl="1">
              <a:lnSpc>
                <a:spcPct val="150000"/>
              </a:lnSpc>
            </a:pPr>
            <a:endParaRPr lang="fa-IR" sz="2800" dirty="0">
              <a:solidFill>
                <a:srgbClr val="FF0000"/>
              </a:solidFill>
              <a:cs typeface="B Titr" panose="00000700000000000000" pitchFamily="2" charset="-78"/>
            </a:endParaRPr>
          </a:p>
          <a:p>
            <a:pPr marL="457200" indent="-457200" algn="just" rtl="1">
              <a:lnSpc>
                <a:spcPct val="150000"/>
              </a:lnSpc>
              <a:buFont typeface="+mj-lt"/>
              <a:buAutoNum type="arabicPeriod"/>
            </a:pPr>
            <a:r>
              <a:rPr lang="fa-IR" sz="2000" dirty="0">
                <a:cs typeface="B Titr" panose="00000700000000000000" pitchFamily="2" charset="-78"/>
              </a:rPr>
              <a:t>تصمیم گیری</a:t>
            </a:r>
          </a:p>
          <a:p>
            <a:pPr marL="457200" indent="-457200" algn="just" rtl="1">
              <a:lnSpc>
                <a:spcPct val="150000"/>
              </a:lnSpc>
              <a:buFont typeface="+mj-lt"/>
              <a:buAutoNum type="arabicPeriod"/>
            </a:pPr>
            <a:r>
              <a:rPr lang="fa-IR" sz="2000" dirty="0">
                <a:cs typeface="B Titr" panose="00000700000000000000" pitchFamily="2" charset="-78"/>
              </a:rPr>
              <a:t>خودآگاهی</a:t>
            </a:r>
          </a:p>
          <a:p>
            <a:pPr marL="457200" indent="-457200" algn="just" rtl="1">
              <a:lnSpc>
                <a:spcPct val="150000"/>
              </a:lnSpc>
              <a:buFont typeface="+mj-lt"/>
              <a:buAutoNum type="arabicPeriod"/>
            </a:pPr>
            <a:r>
              <a:rPr lang="fa-IR" sz="2000" dirty="0">
                <a:cs typeface="B Titr" panose="00000700000000000000" pitchFamily="2" charset="-78"/>
              </a:rPr>
              <a:t>همدلی</a:t>
            </a:r>
          </a:p>
          <a:p>
            <a:pPr marL="457200" indent="-457200" algn="just" rtl="1">
              <a:lnSpc>
                <a:spcPct val="150000"/>
              </a:lnSpc>
              <a:buFont typeface="+mj-lt"/>
              <a:buAutoNum type="arabicPeriod"/>
            </a:pPr>
            <a:r>
              <a:rPr lang="fa-IR" sz="2000" dirty="0">
                <a:cs typeface="B Titr" panose="00000700000000000000" pitchFamily="2" charset="-78"/>
              </a:rPr>
              <a:t>حل مسئله</a:t>
            </a:r>
          </a:p>
          <a:p>
            <a:pPr marL="457200" indent="-457200" algn="just" rtl="1">
              <a:lnSpc>
                <a:spcPct val="150000"/>
              </a:lnSpc>
              <a:buFont typeface="+mj-lt"/>
              <a:buAutoNum type="arabicPeriod"/>
            </a:pPr>
            <a:r>
              <a:rPr lang="fa-IR" sz="2000" dirty="0">
                <a:cs typeface="B Titr" panose="00000700000000000000" pitchFamily="2" charset="-78"/>
              </a:rPr>
              <a:t>مهارت ارتباطی (بین فردی)</a:t>
            </a:r>
          </a:p>
          <a:p>
            <a:pPr marL="457200" indent="-457200" algn="just" rtl="1">
              <a:lnSpc>
                <a:spcPct val="150000"/>
              </a:lnSpc>
              <a:buFont typeface="+mj-lt"/>
              <a:buAutoNum type="arabicPeriod"/>
            </a:pPr>
            <a:r>
              <a:rPr lang="fa-IR" sz="2000" dirty="0">
                <a:cs typeface="B Titr" panose="00000700000000000000" pitchFamily="2" charset="-78"/>
              </a:rPr>
              <a:t>تفکر خلاق</a:t>
            </a:r>
          </a:p>
          <a:p>
            <a:pPr marL="457200" indent="-457200" algn="just" rtl="1">
              <a:lnSpc>
                <a:spcPct val="150000"/>
              </a:lnSpc>
              <a:buFont typeface="+mj-lt"/>
              <a:buAutoNum type="arabicPeriod"/>
            </a:pPr>
            <a:r>
              <a:rPr lang="fa-IR" sz="2000" dirty="0">
                <a:cs typeface="B Titr" panose="00000700000000000000" pitchFamily="2" charset="-78"/>
              </a:rPr>
              <a:t>تفکر انتقادی</a:t>
            </a:r>
          </a:p>
          <a:p>
            <a:pPr marL="457200" indent="-457200" algn="just" rtl="1">
              <a:lnSpc>
                <a:spcPct val="150000"/>
              </a:lnSpc>
              <a:buFont typeface="+mj-lt"/>
              <a:buAutoNum type="arabicPeriod"/>
            </a:pPr>
            <a:r>
              <a:rPr lang="fa-IR" sz="2000" dirty="0">
                <a:cs typeface="B Titr" panose="00000700000000000000" pitchFamily="2" charset="-78"/>
              </a:rPr>
              <a:t>ارتباط موثر</a:t>
            </a:r>
          </a:p>
          <a:p>
            <a:pPr marL="457200" indent="-457200" algn="just" rtl="1">
              <a:lnSpc>
                <a:spcPct val="150000"/>
              </a:lnSpc>
              <a:buFont typeface="+mj-lt"/>
              <a:buAutoNum type="arabicPeriod"/>
            </a:pPr>
            <a:r>
              <a:rPr lang="fa-IR" sz="2000" dirty="0">
                <a:cs typeface="B Titr" panose="00000700000000000000" pitchFamily="2" charset="-78"/>
              </a:rPr>
              <a:t>مدیریت احساسات</a:t>
            </a:r>
          </a:p>
          <a:p>
            <a:pPr marL="457200" indent="-457200" algn="just" rtl="1">
              <a:lnSpc>
                <a:spcPct val="150000"/>
              </a:lnSpc>
              <a:buFont typeface="+mj-lt"/>
              <a:buAutoNum type="arabicPeriod"/>
            </a:pPr>
            <a:r>
              <a:rPr lang="fa-IR" sz="2000" dirty="0">
                <a:cs typeface="B Titr" panose="00000700000000000000" pitchFamily="2" charset="-78"/>
              </a:rPr>
              <a:t>مدیریت استرس</a:t>
            </a:r>
          </a:p>
        </p:txBody>
      </p:sp>
      <p:sp>
        <p:nvSpPr>
          <p:cNvPr id="4" name="TextBox 3">
            <a:extLst>
              <a:ext uri="{FF2B5EF4-FFF2-40B4-BE49-F238E27FC236}">
                <a16:creationId xmlns:a16="http://schemas.microsoft.com/office/drawing/2014/main" id="{95109A75-074A-426E-8B87-429878776B96}"/>
              </a:ext>
            </a:extLst>
          </p:cNvPr>
          <p:cNvSpPr txBox="1"/>
          <p:nvPr/>
        </p:nvSpPr>
        <p:spPr>
          <a:xfrm>
            <a:off x="2884603" y="2478740"/>
            <a:ext cx="4364610" cy="1900520"/>
          </a:xfrm>
          <a:prstGeom prst="rect">
            <a:avLst/>
          </a:prstGeom>
          <a:solidFill>
            <a:srgbClr val="FF0000"/>
          </a:solidFill>
          <a:ln>
            <a:solidFill>
              <a:srgbClr val="FF0000"/>
            </a:solidFill>
          </a:ln>
          <a:effectLst>
            <a:glow rad="139700">
              <a:schemeClr val="accent2">
                <a:satMod val="175000"/>
                <a:alpha val="40000"/>
              </a:schemeClr>
            </a:glow>
          </a:effectLst>
        </p:spPr>
        <p:txBody>
          <a:bodyPr wrap="square" rtlCol="1">
            <a:spAutoFit/>
          </a:bodyPr>
          <a:lstStyle/>
          <a:p>
            <a:pPr algn="ctr">
              <a:lnSpc>
                <a:spcPct val="150000"/>
              </a:lnSpc>
            </a:pPr>
            <a:r>
              <a:rPr lang="fa-IR" sz="2000" dirty="0">
                <a:solidFill>
                  <a:schemeClr val="bg1"/>
                </a:solidFill>
                <a:cs typeface="B Titr" panose="00000700000000000000" pitchFamily="2" charset="-78"/>
              </a:rPr>
              <a:t>استرس جلوی تمام استعدادهای روانشناختی را میگیرد</a:t>
            </a:r>
          </a:p>
          <a:p>
            <a:pPr algn="ctr">
              <a:lnSpc>
                <a:spcPct val="150000"/>
              </a:lnSpc>
            </a:pPr>
            <a:r>
              <a:rPr lang="fa-IR" sz="2000" dirty="0">
                <a:solidFill>
                  <a:schemeClr val="bg1"/>
                </a:solidFill>
                <a:cs typeface="B Titr" panose="00000700000000000000" pitchFamily="2" charset="-78"/>
              </a:rPr>
              <a:t> حافظه را کم میکند و قدرت بیان را میگیرد</a:t>
            </a:r>
          </a:p>
          <a:p>
            <a:pPr algn="ctr">
              <a:lnSpc>
                <a:spcPct val="150000"/>
              </a:lnSpc>
            </a:pPr>
            <a:r>
              <a:rPr lang="fa-IR" sz="2000" dirty="0">
                <a:solidFill>
                  <a:schemeClr val="bg1"/>
                </a:solidFill>
                <a:cs typeface="B Titr" panose="00000700000000000000" pitchFamily="2" charset="-78"/>
              </a:rPr>
              <a:t> تصمیم گیری را نیز با مشکل مواجه می سازد</a:t>
            </a:r>
          </a:p>
        </p:txBody>
      </p:sp>
    </p:spTree>
    <p:extLst>
      <p:ext uri="{BB962C8B-B14F-4D97-AF65-F5344CB8AC3E}">
        <p14:creationId xmlns:p14="http://schemas.microsoft.com/office/powerpoint/2010/main" val="2646293370"/>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3" name="TextBox 2">
            <a:extLst>
              <a:ext uri="{FF2B5EF4-FFF2-40B4-BE49-F238E27FC236}">
                <a16:creationId xmlns:a16="http://schemas.microsoft.com/office/drawing/2014/main" id="{3F06ECE5-5B59-475D-991C-751F04179C7A}"/>
              </a:ext>
            </a:extLst>
          </p:cNvPr>
          <p:cNvSpPr txBox="1"/>
          <p:nvPr/>
        </p:nvSpPr>
        <p:spPr>
          <a:xfrm>
            <a:off x="3431357" y="348792"/>
            <a:ext cx="8210746" cy="6886501"/>
          </a:xfrm>
          <a:prstGeom prst="rect">
            <a:avLst/>
          </a:prstGeom>
          <a:noFill/>
        </p:spPr>
        <p:txBody>
          <a:bodyPr wrap="square" rtlCol="1">
            <a:spAutoFit/>
          </a:bodyPr>
          <a:lstStyle/>
          <a:p>
            <a:pPr algn="just" rtl="1">
              <a:lnSpc>
                <a:spcPct val="150000"/>
              </a:lnSpc>
            </a:pPr>
            <a:r>
              <a:rPr lang="fa-IR" sz="2000" dirty="0">
                <a:cs typeface="B Titr" panose="00000700000000000000" pitchFamily="2" charset="-78"/>
              </a:rPr>
              <a:t>مدیریت احساسات: از نظر عاطفی چگونه رفتار کنیم.</a:t>
            </a:r>
          </a:p>
          <a:p>
            <a:pPr algn="just" rtl="1">
              <a:lnSpc>
                <a:spcPct val="150000"/>
              </a:lnSpc>
            </a:pPr>
            <a:r>
              <a:rPr lang="fa-IR" sz="2000" dirty="0">
                <a:cs typeface="B Titr" panose="00000700000000000000" pitchFamily="2" charset="-78"/>
              </a:rPr>
              <a:t>اگر نباشد نمی تواند احساسات خود را بیان کند.</a:t>
            </a:r>
          </a:p>
          <a:p>
            <a:pPr algn="just" rtl="1">
              <a:lnSpc>
                <a:spcPct val="150000"/>
              </a:lnSpc>
            </a:pPr>
            <a:r>
              <a:rPr lang="fa-IR" sz="2000" dirty="0">
                <a:cs typeface="B Titr" panose="00000700000000000000" pitchFamily="2" charset="-78"/>
              </a:rPr>
              <a:t>بیشتر مشکلات از عدم هوشیاری است.</a:t>
            </a:r>
          </a:p>
          <a:p>
            <a:pPr algn="just" rtl="1">
              <a:lnSpc>
                <a:spcPct val="150000"/>
              </a:lnSpc>
            </a:pPr>
            <a:endParaRPr lang="fa-IR" sz="2000" dirty="0">
              <a:cs typeface="B Titr" panose="00000700000000000000" pitchFamily="2" charset="-78"/>
            </a:endParaRPr>
          </a:p>
          <a:p>
            <a:pPr algn="just" rtl="1">
              <a:lnSpc>
                <a:spcPct val="150000"/>
              </a:lnSpc>
            </a:pPr>
            <a:r>
              <a:rPr lang="fa-IR" sz="2000" dirty="0">
                <a:cs typeface="B Titr" panose="00000700000000000000" pitchFamily="2" charset="-78"/>
              </a:rPr>
              <a:t>تفکر انتقادی (نقادانه): هرچه طرف بگوید قبول میکنیم بدون نقد و بررسی کردن.</a:t>
            </a:r>
          </a:p>
          <a:p>
            <a:pPr algn="just" rtl="1">
              <a:lnSpc>
                <a:spcPct val="150000"/>
              </a:lnSpc>
            </a:pPr>
            <a:endParaRPr lang="fa-IR" sz="2000" dirty="0">
              <a:cs typeface="B Titr" panose="00000700000000000000" pitchFamily="2" charset="-78"/>
            </a:endParaRPr>
          </a:p>
          <a:p>
            <a:pPr algn="ctr" rtl="1">
              <a:lnSpc>
                <a:spcPct val="150000"/>
              </a:lnSpc>
            </a:pPr>
            <a:r>
              <a:rPr lang="fa-IR" sz="2800" b="1" dirty="0">
                <a:ln w="22225">
                  <a:solidFill>
                    <a:schemeClr val="accent2"/>
                  </a:solidFill>
                  <a:prstDash val="solid"/>
                </a:ln>
                <a:solidFill>
                  <a:schemeClr val="accent2">
                    <a:lumMod val="40000"/>
                    <a:lumOff val="60000"/>
                  </a:schemeClr>
                </a:solidFill>
                <a:cs typeface="B Titr" panose="00000700000000000000" pitchFamily="2" charset="-78"/>
              </a:rPr>
              <a:t>نقش خانواده در ایجاد تاب آوری</a:t>
            </a:r>
          </a:p>
          <a:p>
            <a:pPr algn="ctr" rtl="1">
              <a:lnSpc>
                <a:spcPct val="150000"/>
              </a:lnSpc>
            </a:pPr>
            <a:endParaRPr lang="fa-IR" sz="2800" dirty="0">
              <a:solidFill>
                <a:schemeClr val="accent1">
                  <a:lumMod val="75000"/>
                </a:schemeClr>
              </a:solidFill>
              <a:cs typeface="B Titr" panose="00000700000000000000" pitchFamily="2" charset="-78"/>
            </a:endParaRPr>
          </a:p>
          <a:p>
            <a:pPr marL="342900" indent="-342900" algn="just" rtl="1">
              <a:lnSpc>
                <a:spcPct val="150000"/>
              </a:lnSpc>
              <a:buFont typeface="Wingdings" panose="05000000000000000000" pitchFamily="2" charset="2"/>
              <a:buChar char="v"/>
            </a:pPr>
            <a:r>
              <a:rPr lang="fa-IR" sz="2000" dirty="0">
                <a:cs typeface="B Titr" panose="00000700000000000000" pitchFamily="2" charset="-78"/>
              </a:rPr>
              <a:t>کودکی که سوسول و نونور بار بیاید تاب آوری کمی دارد.</a:t>
            </a:r>
          </a:p>
          <a:p>
            <a:pPr marL="342900" indent="-342900" algn="just" rtl="1">
              <a:lnSpc>
                <a:spcPct val="150000"/>
              </a:lnSpc>
              <a:buFont typeface="Wingdings" panose="05000000000000000000" pitchFamily="2" charset="2"/>
              <a:buChar char="v"/>
            </a:pPr>
            <a:r>
              <a:rPr lang="fa-IR" sz="2000" dirty="0">
                <a:cs typeface="B Titr" panose="00000700000000000000" pitchFamily="2" charset="-78"/>
              </a:rPr>
              <a:t>مسئولیت پذیر بار بیاورید.</a:t>
            </a:r>
          </a:p>
          <a:p>
            <a:pPr marL="342900" indent="-342900" algn="just" rtl="1">
              <a:lnSpc>
                <a:spcPct val="150000"/>
              </a:lnSpc>
              <a:buFont typeface="Wingdings" panose="05000000000000000000" pitchFamily="2" charset="2"/>
              <a:buChar char="v"/>
            </a:pPr>
            <a:r>
              <a:rPr lang="fa-IR" sz="2000" dirty="0">
                <a:cs typeface="B Titr" panose="00000700000000000000" pitchFamily="2" charset="-78"/>
              </a:rPr>
              <a:t>تعهد- کنترل و مبارزه طلبی را تقویت کنید.</a:t>
            </a:r>
          </a:p>
          <a:p>
            <a:pPr marL="342900" indent="-342900" algn="just" rtl="1">
              <a:lnSpc>
                <a:spcPct val="150000"/>
              </a:lnSpc>
              <a:buFont typeface="Wingdings" panose="05000000000000000000" pitchFamily="2" charset="2"/>
              <a:buChar char="v"/>
            </a:pPr>
            <a:r>
              <a:rPr lang="fa-IR" sz="2000" dirty="0">
                <a:cs typeface="B Titr" panose="00000700000000000000" pitchFamily="2" charset="-78"/>
              </a:rPr>
              <a:t>زیاد سخت گیر و زیاد سهل گیر نباشید.</a:t>
            </a:r>
          </a:p>
          <a:p>
            <a:pPr marL="342900" indent="-342900" algn="just" rtl="1">
              <a:lnSpc>
                <a:spcPct val="150000"/>
              </a:lnSpc>
              <a:buFont typeface="Wingdings" panose="05000000000000000000" pitchFamily="2" charset="2"/>
              <a:buChar char="v"/>
            </a:pPr>
            <a:endParaRPr lang="fa-IR" sz="2000" dirty="0">
              <a:cs typeface="B Titr" panose="00000700000000000000" pitchFamily="2" charset="-78"/>
            </a:endParaRPr>
          </a:p>
          <a:p>
            <a:pPr algn="just" rtl="1">
              <a:lnSpc>
                <a:spcPct val="150000"/>
              </a:lnSpc>
            </a:pPr>
            <a:endParaRPr lang="fa-IR" sz="2000" dirty="0">
              <a:cs typeface="B Titr" panose="00000700000000000000" pitchFamily="2" charset="-78"/>
            </a:endParaRPr>
          </a:p>
        </p:txBody>
      </p:sp>
    </p:spTree>
    <p:extLst>
      <p:ext uri="{BB962C8B-B14F-4D97-AF65-F5344CB8AC3E}">
        <p14:creationId xmlns:p14="http://schemas.microsoft.com/office/powerpoint/2010/main" val="842865160"/>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graphicFrame>
        <p:nvGraphicFramePr>
          <p:cNvPr id="3" name="Diagram 2">
            <a:extLst>
              <a:ext uri="{FF2B5EF4-FFF2-40B4-BE49-F238E27FC236}">
                <a16:creationId xmlns:a16="http://schemas.microsoft.com/office/drawing/2014/main" id="{7AA47C8B-92CE-4652-9B97-A4D553F3CB3F}"/>
              </a:ext>
            </a:extLst>
          </p:cNvPr>
          <p:cNvGraphicFramePr/>
          <p:nvPr>
            <p:extLst>
              <p:ext uri="{D42A27DB-BD31-4B8C-83A1-F6EECF244321}">
                <p14:modId xmlns:p14="http://schemas.microsoft.com/office/powerpoint/2010/main" val="1462304092"/>
              </p:ext>
            </p:extLst>
          </p:nvPr>
        </p:nvGraphicFramePr>
        <p:xfrm>
          <a:off x="3973921" y="207391"/>
          <a:ext cx="5961930" cy="2300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0A14294F-30DE-4168-A1C0-24C23EF98BA4}"/>
              </a:ext>
            </a:extLst>
          </p:cNvPr>
          <p:cNvSpPr txBox="1"/>
          <p:nvPr/>
        </p:nvSpPr>
        <p:spPr>
          <a:xfrm>
            <a:off x="2978871" y="3186260"/>
            <a:ext cx="8088198" cy="2731517"/>
          </a:xfrm>
          <a:prstGeom prst="rect">
            <a:avLst/>
          </a:prstGeom>
          <a:noFill/>
        </p:spPr>
        <p:txBody>
          <a:bodyPr wrap="square" rtlCol="1">
            <a:spAutoFit/>
          </a:bodyPr>
          <a:lstStyle/>
          <a:p>
            <a:pPr algn="ctr" rtl="1">
              <a:lnSpc>
                <a:spcPct val="150000"/>
              </a:lnSpc>
            </a:pPr>
            <a:r>
              <a:rPr lang="fa-IR" sz="3600" b="1" dirty="0">
                <a:ln w="22225">
                  <a:solidFill>
                    <a:schemeClr val="accent2"/>
                  </a:solidFill>
                  <a:prstDash val="solid"/>
                </a:ln>
                <a:solidFill>
                  <a:schemeClr val="accent2">
                    <a:lumMod val="40000"/>
                    <a:lumOff val="60000"/>
                  </a:schemeClr>
                </a:solidFill>
                <a:cs typeface="B Titr" panose="00000700000000000000" pitchFamily="2" charset="-78"/>
              </a:rPr>
              <a:t>تاب آوری  و اعتیاد </a:t>
            </a:r>
          </a:p>
          <a:p>
            <a:pPr marL="285750" indent="-285750" algn="just" rtl="1">
              <a:lnSpc>
                <a:spcPct val="150000"/>
              </a:lnSpc>
              <a:buFontTx/>
              <a:buChar char="-"/>
            </a:pPr>
            <a:r>
              <a:rPr lang="fa-IR" sz="2000" dirty="0">
                <a:cs typeface="B Titr" panose="00000700000000000000" pitchFamily="2" charset="-78"/>
              </a:rPr>
              <a:t>تاب آوری عمده ترین فاکتور پیش گیرنده اعتیاد به هر گونه مواد مخدر می باشد.</a:t>
            </a:r>
          </a:p>
          <a:p>
            <a:pPr marL="285750" indent="-285750" algn="just" rtl="1">
              <a:lnSpc>
                <a:spcPct val="150000"/>
              </a:lnSpc>
              <a:buFontTx/>
              <a:buChar char="-"/>
            </a:pPr>
            <a:r>
              <a:rPr lang="fa-IR" sz="2000" dirty="0">
                <a:cs typeface="B Titr" panose="00000700000000000000" pitchFamily="2" charset="-78"/>
              </a:rPr>
              <a:t>سر سختی بالا باشد پیشنهاد دوستان را رد می کند و قبول نمی کند.</a:t>
            </a:r>
          </a:p>
          <a:p>
            <a:pPr marL="285750" indent="-285750" algn="just" rtl="1">
              <a:lnSpc>
                <a:spcPct val="150000"/>
              </a:lnSpc>
              <a:buFontTx/>
              <a:buChar char="-"/>
            </a:pPr>
            <a:r>
              <a:rPr lang="fa-IR" sz="2000" dirty="0">
                <a:cs typeface="B Titr" panose="00000700000000000000" pitchFamily="2" charset="-78"/>
              </a:rPr>
              <a:t>جرئت مندی و سایر ویژگی های تاب آوری را داشته باشد قبول نمی کند.</a:t>
            </a:r>
          </a:p>
          <a:p>
            <a:pPr marL="285750" indent="-285750" algn="just" rtl="1">
              <a:lnSpc>
                <a:spcPct val="150000"/>
              </a:lnSpc>
              <a:buFontTx/>
              <a:buChar char="-"/>
            </a:pPr>
            <a:r>
              <a:rPr lang="fa-IR" sz="2000" dirty="0">
                <a:cs typeface="B Titr" panose="00000700000000000000" pitchFamily="2" charset="-78"/>
              </a:rPr>
              <a:t>تاب آوری میتواند گرایش به اعتیاد را نیز کم کند.</a:t>
            </a:r>
          </a:p>
        </p:txBody>
      </p:sp>
    </p:spTree>
    <p:extLst>
      <p:ext uri="{BB962C8B-B14F-4D97-AF65-F5344CB8AC3E}">
        <p14:creationId xmlns:p14="http://schemas.microsoft.com/office/powerpoint/2010/main" val="1809528068"/>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3" name="TextBox 2">
            <a:extLst>
              <a:ext uri="{FF2B5EF4-FFF2-40B4-BE49-F238E27FC236}">
                <a16:creationId xmlns:a16="http://schemas.microsoft.com/office/drawing/2014/main" id="{1F619599-2E29-433B-A451-0BF95D34F526}"/>
              </a:ext>
            </a:extLst>
          </p:cNvPr>
          <p:cNvSpPr txBox="1"/>
          <p:nvPr/>
        </p:nvSpPr>
        <p:spPr>
          <a:xfrm>
            <a:off x="3431357" y="216816"/>
            <a:ext cx="8267307" cy="6424836"/>
          </a:xfrm>
          <a:prstGeom prst="rect">
            <a:avLst/>
          </a:prstGeom>
          <a:noFill/>
        </p:spPr>
        <p:txBody>
          <a:bodyPr wrap="square" rtlCol="1">
            <a:spAutoFit/>
          </a:bodyPr>
          <a:lstStyle/>
          <a:p>
            <a:pPr algn="ctr" rtl="1">
              <a:lnSpc>
                <a:spcPct val="150000"/>
              </a:lnSpc>
            </a:pPr>
            <a:r>
              <a:rPr lang="fa-IR" sz="2800" b="1" dirty="0">
                <a:ln w="22225">
                  <a:solidFill>
                    <a:schemeClr val="accent2"/>
                  </a:solidFill>
                  <a:prstDash val="solid"/>
                </a:ln>
                <a:solidFill>
                  <a:schemeClr val="accent2">
                    <a:lumMod val="40000"/>
                    <a:lumOff val="60000"/>
                  </a:schemeClr>
                </a:solidFill>
                <a:cs typeface="B Titr" panose="00000700000000000000" pitchFamily="2" charset="-78"/>
              </a:rPr>
              <a:t>تاب آوری و اختلالات روانشناختی</a:t>
            </a:r>
          </a:p>
          <a:p>
            <a:pPr algn="just" rtl="1">
              <a:lnSpc>
                <a:spcPct val="150000"/>
              </a:lnSpc>
            </a:pPr>
            <a:r>
              <a:rPr lang="fa-IR" sz="2000" dirty="0">
                <a:cs typeface="B Titr" panose="00000700000000000000" pitchFamily="2" charset="-78"/>
              </a:rPr>
              <a:t>1- افسردگی </a:t>
            </a:r>
          </a:p>
          <a:p>
            <a:pPr algn="just" rtl="1">
              <a:lnSpc>
                <a:spcPct val="150000"/>
              </a:lnSpc>
            </a:pPr>
            <a:r>
              <a:rPr lang="fa-IR" sz="2000" dirty="0">
                <a:cs typeface="B Titr" panose="00000700000000000000" pitchFamily="2" charset="-78"/>
              </a:rPr>
              <a:t>2- اضطراب</a:t>
            </a:r>
          </a:p>
          <a:p>
            <a:pPr algn="just" rtl="1">
              <a:lnSpc>
                <a:spcPct val="150000"/>
              </a:lnSpc>
            </a:pPr>
            <a:r>
              <a:rPr lang="fa-IR" sz="2000" dirty="0">
                <a:cs typeface="B Titr" panose="00000700000000000000" pitchFamily="2" charset="-78"/>
              </a:rPr>
              <a:t>3- پرخاشگری</a:t>
            </a:r>
          </a:p>
          <a:p>
            <a:pPr algn="just" rtl="1">
              <a:lnSpc>
                <a:spcPct val="150000"/>
              </a:lnSpc>
            </a:pPr>
            <a:r>
              <a:rPr lang="fa-IR" sz="2000" dirty="0">
                <a:cs typeface="B Titr" panose="00000700000000000000" pitchFamily="2" charset="-78"/>
              </a:rPr>
              <a:t>مثل بیماری های مزمن پزشکی (سرطان، ام اس، بیماری های قلبی و ... )</a:t>
            </a:r>
          </a:p>
          <a:p>
            <a:pPr algn="just" rtl="1">
              <a:lnSpc>
                <a:spcPct val="150000"/>
              </a:lnSpc>
            </a:pPr>
            <a:r>
              <a:rPr lang="fa-IR" sz="2000" dirty="0">
                <a:cs typeface="B Titr" panose="00000700000000000000" pitchFamily="2" charset="-78"/>
              </a:rPr>
              <a:t>اختلالات روانشناختی هم از طریق تاب آوری کاهش می یابد.</a:t>
            </a:r>
          </a:p>
          <a:p>
            <a:pPr algn="just" rtl="1">
              <a:lnSpc>
                <a:spcPct val="150000"/>
              </a:lnSpc>
            </a:pPr>
            <a:endParaRPr lang="fa-IR" sz="2000" dirty="0">
              <a:cs typeface="B Titr" panose="00000700000000000000" pitchFamily="2" charset="-78"/>
            </a:endParaRPr>
          </a:p>
          <a:p>
            <a:pPr algn="ctr" rtl="1">
              <a:lnSpc>
                <a:spcPct val="150000"/>
              </a:lnSpc>
            </a:pPr>
            <a:r>
              <a:rPr lang="fa-IR" sz="2800" b="1" dirty="0">
                <a:ln w="22225">
                  <a:solidFill>
                    <a:schemeClr val="accent2"/>
                  </a:solidFill>
                  <a:prstDash val="solid"/>
                </a:ln>
                <a:solidFill>
                  <a:schemeClr val="accent2">
                    <a:lumMod val="40000"/>
                    <a:lumOff val="60000"/>
                  </a:schemeClr>
                </a:solidFill>
                <a:cs typeface="B Titr" panose="00000700000000000000" pitchFamily="2" charset="-78"/>
              </a:rPr>
              <a:t>تاب آوری و خودکشی </a:t>
            </a:r>
          </a:p>
          <a:p>
            <a:pPr algn="just" rtl="1">
              <a:lnSpc>
                <a:spcPct val="150000"/>
              </a:lnSpc>
            </a:pPr>
            <a:r>
              <a:rPr lang="fa-IR" sz="2000" dirty="0">
                <a:cs typeface="B Titr" panose="00000700000000000000" pitchFamily="2" charset="-78"/>
              </a:rPr>
              <a:t>در صورت ضعف سازه تاب آوری، حرمت خود را تضعیف و فرایند مقابله با تجربه های منفی ناکارآمد می شود.</a:t>
            </a:r>
          </a:p>
          <a:p>
            <a:pPr algn="just" rtl="1">
              <a:lnSpc>
                <a:spcPct val="150000"/>
              </a:lnSpc>
            </a:pPr>
            <a:r>
              <a:rPr lang="fa-IR" sz="2000" dirty="0">
                <a:cs typeface="B Titr" panose="00000700000000000000" pitchFamily="2" charset="-78"/>
              </a:rPr>
              <a:t>بعد از 9 جلسه آموزش تاب آوری، افکار خودکشی کاهش می یابد. چون افرادی که از تاب آوری بالایی برخوردارند، در هنگام مواجهه با شرایط تهدید کننده امیدوار هستند و از سبک مقابله ای موثر استفاده می کنند.</a:t>
            </a:r>
          </a:p>
        </p:txBody>
      </p:sp>
    </p:spTree>
    <p:extLst>
      <p:ext uri="{BB962C8B-B14F-4D97-AF65-F5344CB8AC3E}">
        <p14:creationId xmlns:p14="http://schemas.microsoft.com/office/powerpoint/2010/main" val="3452517215"/>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5EEE4EB-44B2-4DF1-8AAD-D565722FC488}"/>
              </a:ext>
            </a:extLst>
          </p:cNvPr>
          <p:cNvSpPr txBox="1"/>
          <p:nvPr/>
        </p:nvSpPr>
        <p:spPr>
          <a:xfrm>
            <a:off x="-2017336" y="-68421"/>
            <a:ext cx="6711885" cy="1477328"/>
          </a:xfrm>
          <a:prstGeom prst="rect">
            <a:avLst/>
          </a:prstGeom>
          <a:noFill/>
        </p:spPr>
        <p:txBody>
          <a:bodyPr wrap="square" rtlCol="1">
            <a:spAutoFit/>
          </a:bodyPr>
          <a:lstStyle/>
          <a:p>
            <a:pPr algn="ctr" rtl="1">
              <a:lnSpc>
                <a:spcPct val="150000"/>
              </a:lnSpc>
            </a:pPr>
            <a:r>
              <a:rPr lang="fa-IR" sz="2000" dirty="0">
                <a:cs typeface="B Zar" panose="00000400000000000000" pitchFamily="2" charset="-78"/>
              </a:rPr>
              <a:t>تاب آوری</a:t>
            </a:r>
          </a:p>
          <a:p>
            <a:pPr algn="ctr" rtl="1">
              <a:lnSpc>
                <a:spcPct val="150000"/>
              </a:lnSpc>
            </a:pPr>
            <a:r>
              <a:rPr lang="fa-IR" sz="2000" dirty="0">
                <a:cs typeface="B Zar" panose="00000400000000000000" pitchFamily="2" charset="-78"/>
              </a:rPr>
              <a:t>رحیمه بیرام پور</a:t>
            </a:r>
          </a:p>
          <a:p>
            <a:pPr algn="ctr" rtl="1">
              <a:lnSpc>
                <a:spcPct val="150000"/>
              </a:lnSpc>
            </a:pPr>
            <a:r>
              <a:rPr lang="fa-IR" sz="2000" dirty="0">
                <a:cs typeface="B Zar" panose="00000400000000000000" pitchFamily="2" charset="-78"/>
              </a:rPr>
              <a:t>کارشناسی ارشد روان شناسی</a:t>
            </a:r>
          </a:p>
        </p:txBody>
      </p:sp>
      <p:sp>
        <p:nvSpPr>
          <p:cNvPr id="3" name="TextBox 2">
            <a:extLst>
              <a:ext uri="{FF2B5EF4-FFF2-40B4-BE49-F238E27FC236}">
                <a16:creationId xmlns:a16="http://schemas.microsoft.com/office/drawing/2014/main" id="{BE67846C-106C-4B95-A59C-A07B50A602F6}"/>
              </a:ext>
            </a:extLst>
          </p:cNvPr>
          <p:cNvSpPr txBox="1"/>
          <p:nvPr/>
        </p:nvSpPr>
        <p:spPr>
          <a:xfrm>
            <a:off x="2696067" y="670243"/>
            <a:ext cx="9266548" cy="5039841"/>
          </a:xfrm>
          <a:prstGeom prst="rect">
            <a:avLst/>
          </a:prstGeom>
          <a:noFill/>
        </p:spPr>
        <p:txBody>
          <a:bodyPr wrap="square" rtlCol="1">
            <a:spAutoFit/>
          </a:bodyPr>
          <a:lstStyle/>
          <a:p>
            <a:pPr algn="ctr" rtl="1">
              <a:lnSpc>
                <a:spcPct val="150000"/>
              </a:lnSpc>
            </a:pPr>
            <a:r>
              <a:rPr lang="fa-IR" sz="2800" b="1" dirty="0">
                <a:ln w="22225">
                  <a:solidFill>
                    <a:schemeClr val="accent2"/>
                  </a:solidFill>
                  <a:prstDash val="solid"/>
                </a:ln>
                <a:solidFill>
                  <a:schemeClr val="accent2">
                    <a:lumMod val="40000"/>
                    <a:lumOff val="60000"/>
                  </a:schemeClr>
                </a:solidFill>
                <a:cs typeface="B Titr" panose="00000700000000000000" pitchFamily="2" charset="-78"/>
              </a:rPr>
              <a:t>تاب آوری برای اختلالات روانی</a:t>
            </a:r>
          </a:p>
          <a:p>
            <a:pPr algn="ctr" rtl="1">
              <a:lnSpc>
                <a:spcPct val="150000"/>
              </a:lnSpc>
            </a:pPr>
            <a:endParaRPr lang="fa-IR" sz="2800" dirty="0">
              <a:solidFill>
                <a:srgbClr val="C00000"/>
              </a:solidFill>
              <a:cs typeface="B Titr" panose="00000700000000000000" pitchFamily="2" charset="-78"/>
            </a:endParaRPr>
          </a:p>
          <a:p>
            <a:pPr algn="just" rtl="1">
              <a:lnSpc>
                <a:spcPct val="150000"/>
              </a:lnSpc>
            </a:pPr>
            <a:r>
              <a:rPr lang="fa-IR" sz="2800" dirty="0">
                <a:cs typeface="B Titr" panose="00000700000000000000" pitchFamily="2" charset="-78"/>
              </a:rPr>
              <a:t>تکنیک </a:t>
            </a:r>
            <a:r>
              <a:rPr lang="en-US" sz="2800" dirty="0">
                <a:cs typeface="B Titr" panose="00000700000000000000" pitchFamily="2" charset="-78"/>
              </a:rPr>
              <a:t>TFT</a:t>
            </a:r>
            <a:r>
              <a:rPr lang="fa-IR" sz="2800" dirty="0">
                <a:cs typeface="B Titr" panose="00000700000000000000" pitchFamily="2" charset="-78"/>
              </a:rPr>
              <a:t>:</a:t>
            </a:r>
          </a:p>
          <a:p>
            <a:pPr marL="342900" indent="-342900" algn="just" rtl="1">
              <a:lnSpc>
                <a:spcPct val="150000"/>
              </a:lnSpc>
              <a:buFontTx/>
              <a:buChar char="-"/>
            </a:pPr>
            <a:r>
              <a:rPr lang="fa-IR" sz="2800" dirty="0">
                <a:cs typeface="B Titr" panose="00000700000000000000" pitchFamily="2" charset="-78"/>
              </a:rPr>
              <a:t>برنامه رژیم غذایی برای تاخیر عصبی</a:t>
            </a:r>
          </a:p>
          <a:p>
            <a:pPr marL="342900" indent="-342900" algn="just" rtl="1">
              <a:lnSpc>
                <a:spcPct val="150000"/>
              </a:lnSpc>
              <a:buFontTx/>
              <a:buChar char="-"/>
            </a:pPr>
            <a:r>
              <a:rPr lang="fa-IR" sz="2800" dirty="0">
                <a:cs typeface="B Titr" panose="00000700000000000000" pitchFamily="2" charset="-78"/>
              </a:rPr>
              <a:t>غذاهای مدیترانه ای برای تاخیر عصبی</a:t>
            </a:r>
          </a:p>
          <a:p>
            <a:pPr marL="342900" indent="-342900" algn="just" rtl="1">
              <a:lnSpc>
                <a:spcPct val="150000"/>
              </a:lnSpc>
              <a:buFontTx/>
              <a:buChar char="-"/>
            </a:pPr>
            <a:r>
              <a:rPr lang="fa-IR" sz="2800" dirty="0">
                <a:cs typeface="B Titr" panose="00000700000000000000" pitchFamily="2" charset="-78"/>
              </a:rPr>
              <a:t>در 12 جلسه پروتکل تاب آوری را افزایش دادند.</a:t>
            </a:r>
          </a:p>
          <a:p>
            <a:pPr marL="342900" indent="-342900" algn="just" rtl="1">
              <a:lnSpc>
                <a:spcPct val="150000"/>
              </a:lnSpc>
              <a:buFontTx/>
              <a:buChar char="-"/>
            </a:pPr>
            <a:r>
              <a:rPr lang="fa-IR" sz="2800" dirty="0">
                <a:solidFill>
                  <a:srgbClr val="FF0000"/>
                </a:solidFill>
                <a:cs typeface="B Titr" panose="00000700000000000000" pitchFamily="2" charset="-78"/>
              </a:rPr>
              <a:t>نتیجه: این پروتکل می تواند اختلالات را کم کند.</a:t>
            </a:r>
          </a:p>
          <a:p>
            <a:pPr marL="342900" indent="-342900" algn="just" rtl="1">
              <a:lnSpc>
                <a:spcPct val="150000"/>
              </a:lnSpc>
              <a:buFontTx/>
              <a:buChar char="-"/>
            </a:pPr>
            <a:endParaRPr lang="fa-IR" sz="2000" dirty="0">
              <a:solidFill>
                <a:srgbClr val="FF0000"/>
              </a:solidFill>
              <a:cs typeface="B Titr" panose="00000700000000000000" pitchFamily="2" charset="-78"/>
            </a:endParaRPr>
          </a:p>
        </p:txBody>
      </p:sp>
    </p:spTree>
    <p:extLst>
      <p:ext uri="{BB962C8B-B14F-4D97-AF65-F5344CB8AC3E}">
        <p14:creationId xmlns:p14="http://schemas.microsoft.com/office/powerpoint/2010/main" val="3639181758"/>
      </p:ext>
    </p:extLst>
  </p:cSld>
  <p:clrMapOvr>
    <a:masterClrMapping/>
  </p:clrMapOvr>
  <p:transition spd="slow">
    <p:randomBar dir="vert"/>
  </p:transition>
</p:sld>
</file>

<file path=ppt/theme/theme1.xml><?xml version="1.0" encoding="utf-8"?>
<a:theme xmlns:a="http://schemas.openxmlformats.org/drawingml/2006/main" name="Wisp">
  <a:themeElements>
    <a:clrScheme name="Orange Red">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60</TotalTime>
  <Words>1438</Words>
  <Application>Microsoft Office PowerPoint</Application>
  <PresentationFormat>Widescreen</PresentationFormat>
  <Paragraphs>227</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B Titr</vt:lpstr>
      <vt:lpstr>Century Gothic</vt:lpstr>
      <vt:lpstr>Wingdings</vt:lpstr>
      <vt:lpstr>Wingdings 3</vt:lpstr>
      <vt:lpstr>Wisp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15</cp:revision>
  <dcterms:created xsi:type="dcterms:W3CDTF">2024-11-20T06:18:26Z</dcterms:created>
  <dcterms:modified xsi:type="dcterms:W3CDTF">2025-01-20T07:57:22Z</dcterms:modified>
</cp:coreProperties>
</file>